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60" r:id="rId3"/>
    <p:sldId id="261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71" r:id="rId12"/>
    <p:sldId id="269" r:id="rId13"/>
    <p:sldId id="274" r:id="rId14"/>
    <p:sldId id="273" r:id="rId15"/>
    <p:sldId id="275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E69"/>
    <a:srgbClr val="9780E5"/>
    <a:srgbClr val="EDF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158" autoAdjust="0"/>
  </p:normalViewPr>
  <p:slideViewPr>
    <p:cSldViewPr snapToGrid="0">
      <p:cViewPr varScale="1">
        <p:scale>
          <a:sx n="108" d="100"/>
          <a:sy n="108" d="100"/>
        </p:scale>
        <p:origin x="120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B81ADE-29CE-45F3-A47B-03E6AB4FCE31}" type="doc">
      <dgm:prSet loTypeId="urn:microsoft.com/office/officeart/2008/layout/CircleAccentTimeline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5F447771-80E4-49E7-8A09-BC45C167FF85}">
      <dgm:prSet phldrT="[Tekst]" phldr="0" custT="1"/>
      <dgm:spPr/>
      <dgm:t>
        <a:bodyPr/>
        <a:lstStyle/>
        <a:p>
          <a:r>
            <a:rPr lang="pl-PL" sz="4000" dirty="0">
              <a:solidFill>
                <a:schemeClr val="bg1"/>
              </a:solidFill>
            </a:rPr>
            <a:t>2017</a:t>
          </a:r>
        </a:p>
      </dgm:t>
    </dgm:pt>
    <dgm:pt modelId="{34DCCF81-A817-4DC2-B3A9-45C0FB40B373}" type="parTrans" cxnId="{1A1E9173-F540-4569-85EA-07D3A1AFAD2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74B91FA3-3FF0-4E1C-A866-55BDA8EA8611}" type="sibTrans" cxnId="{1A1E9173-F540-4569-85EA-07D3A1AFAD2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7004BAC-65ED-49FD-B166-19F42544BFFD}">
      <dgm:prSet phldrT="[Tekst]" phldr="0"/>
      <dgm:spPr/>
      <dgm:t>
        <a:bodyPr/>
        <a:lstStyle/>
        <a:p>
          <a:r>
            <a:rPr lang="pl-PL" dirty="0">
              <a:solidFill>
                <a:schemeClr val="bg1"/>
              </a:solidFill>
            </a:rPr>
            <a:t>Powstawanie modelu kolędy na życzenie </a:t>
          </a:r>
          <a:br>
            <a:rPr lang="pl-PL" dirty="0">
              <a:solidFill>
                <a:schemeClr val="bg1"/>
              </a:solidFill>
            </a:rPr>
          </a:br>
          <a:r>
            <a:rPr lang="pl-PL" dirty="0">
              <a:solidFill>
                <a:schemeClr val="bg1"/>
              </a:solidFill>
            </a:rPr>
            <a:t>(2017)</a:t>
          </a:r>
        </a:p>
      </dgm:t>
    </dgm:pt>
    <dgm:pt modelId="{761AA273-720A-4EAF-8A2B-881FA3418B7A}" type="parTrans" cxnId="{0743D1C9-6CB8-4295-97AB-3E83C588CF2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69BF251F-AEFA-4102-9A72-3E079B37B1CB}" type="sibTrans" cxnId="{0743D1C9-6CB8-4295-97AB-3E83C588CF2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BCD2CAC4-2075-496B-A682-D64E8B8044ED}">
      <dgm:prSet phldrT="[Tekst]" phldr="0" custT="1"/>
      <dgm:spPr/>
      <dgm:t>
        <a:bodyPr/>
        <a:lstStyle/>
        <a:p>
          <a:r>
            <a:rPr lang="pl-PL" sz="4000" dirty="0">
              <a:solidFill>
                <a:schemeClr val="bg1"/>
              </a:solidFill>
            </a:rPr>
            <a:t>2020</a:t>
          </a:r>
        </a:p>
      </dgm:t>
    </dgm:pt>
    <dgm:pt modelId="{A826E70C-E8D8-4763-A541-5909B20FB5D0}" type="parTrans" cxnId="{6B9723BC-BCE6-44F0-94E3-394A61B63ABB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C3562E4D-863C-48B3-AF98-7BEF5DB5AB6B}" type="sibTrans" cxnId="{6B9723BC-BCE6-44F0-94E3-394A61B63ABB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0FEA7B01-E3B9-487E-A3A0-4D213CBF02FE}">
      <dgm:prSet phldrT="[Tekst]" phldr="0"/>
      <dgm:spPr/>
      <dgm:t>
        <a:bodyPr/>
        <a:lstStyle/>
        <a:p>
          <a:r>
            <a:rPr lang="pl-PL" dirty="0">
              <a:solidFill>
                <a:schemeClr val="bg1"/>
              </a:solidFill>
            </a:rPr>
            <a:t>Pandemia (2020-22)</a:t>
          </a:r>
        </a:p>
      </dgm:t>
    </dgm:pt>
    <dgm:pt modelId="{FB18785C-5A89-4B8C-B6E2-DC1A32CC022D}" type="parTrans" cxnId="{FBD5EC14-332B-415C-B9EF-388268E62622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0BE90935-B643-4233-9542-A5A917BD3005}" type="sibTrans" cxnId="{FBD5EC14-332B-415C-B9EF-388268E62622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257C46E4-6449-411D-9863-3ECAB41940A9}">
      <dgm:prSet phldrT="[Tekst]" phldr="0"/>
      <dgm:spPr/>
      <dgm:t>
        <a:bodyPr/>
        <a:lstStyle/>
        <a:p>
          <a:r>
            <a:rPr lang="pl-PL" dirty="0">
              <a:solidFill>
                <a:schemeClr val="bg1"/>
              </a:solidFill>
            </a:rPr>
            <a:t>Pierwsza wersja aplikacji ( 2022)</a:t>
          </a:r>
        </a:p>
      </dgm:t>
    </dgm:pt>
    <dgm:pt modelId="{7602A6A2-CF57-4E10-A62E-9BFDE01EA3F4}" type="parTrans" cxnId="{0BFF1FEF-4A86-4139-BAB9-0B864321267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7361BA31-8556-45AB-97C9-530D56475A53}" type="sibTrans" cxnId="{0BFF1FEF-4A86-4139-BAB9-0B864321267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2AD6E20F-DB6D-4BF3-B402-25F07E1E8A40}">
      <dgm:prSet phldrT="[Tekst]" phldr="0"/>
      <dgm:spPr/>
      <dgm:t>
        <a:bodyPr/>
        <a:lstStyle/>
        <a:p>
          <a:r>
            <a:rPr lang="pl-PL" dirty="0">
              <a:solidFill>
                <a:schemeClr val="bg1"/>
              </a:solidFill>
            </a:rPr>
            <a:t>2026</a:t>
          </a:r>
        </a:p>
      </dgm:t>
    </dgm:pt>
    <dgm:pt modelId="{463B6684-F7F6-4A92-A0C4-A8EDFA034737}" type="parTrans" cxnId="{1C3E4E8C-3179-4B45-87D6-6B1DCA03435D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228D48C-E3F7-4D42-9EB7-EAFE2A7151C5}" type="sibTrans" cxnId="{1C3E4E8C-3179-4B45-87D6-6B1DCA03435D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231D6D5-5CF0-46BF-9576-3217A9A9E726}" type="pres">
      <dgm:prSet presAssocID="{B4B81ADE-29CE-45F3-A47B-03E6AB4FCE31}" presName="Name0" presStyleCnt="0">
        <dgm:presLayoutVars>
          <dgm:dir/>
        </dgm:presLayoutVars>
      </dgm:prSet>
      <dgm:spPr/>
    </dgm:pt>
    <dgm:pt modelId="{CEC68581-C1EE-4E20-9EE7-670459E58B09}" type="pres">
      <dgm:prSet presAssocID="{5F447771-80E4-49E7-8A09-BC45C167FF85}" presName="parComposite" presStyleCnt="0"/>
      <dgm:spPr/>
    </dgm:pt>
    <dgm:pt modelId="{1BA37A69-BC88-488C-B130-13D5305E50FB}" type="pres">
      <dgm:prSet presAssocID="{5F447771-80E4-49E7-8A09-BC45C167FF85}" presName="parBigCircle" presStyleLbl="node0" presStyleIdx="0" presStyleCnt="3" custScaleX="82645" custScaleY="82645" custLinFactNeighborX="29844"/>
      <dgm:spPr>
        <a:solidFill>
          <a:schemeClr val="accent1">
            <a:lumMod val="60000"/>
            <a:lumOff val="40000"/>
          </a:schemeClr>
        </a:solidFill>
      </dgm:spPr>
    </dgm:pt>
    <dgm:pt modelId="{722BB3B7-B59C-46F5-A5AC-5DEAB854A52D}" type="pres">
      <dgm:prSet presAssocID="{5F447771-80E4-49E7-8A09-BC45C167FF85}" presName="parTx" presStyleLbl="revTx" presStyleIdx="0" presStyleCnt="9" custAng="3900000" custLinFactNeighborX="45944" custLinFactNeighborY="27761"/>
      <dgm:spPr/>
    </dgm:pt>
    <dgm:pt modelId="{20D4B40B-7378-4037-BA49-09E707C51D1F}" type="pres">
      <dgm:prSet presAssocID="{5F447771-80E4-49E7-8A09-BC45C167FF85}" presName="bSpace" presStyleCnt="0"/>
      <dgm:spPr/>
    </dgm:pt>
    <dgm:pt modelId="{86F75A28-1C68-4F7C-8DAB-0A7B71C8453B}" type="pres">
      <dgm:prSet presAssocID="{5F447771-80E4-49E7-8A09-BC45C167FF85}" presName="parBackupNorm" presStyleCnt="0"/>
      <dgm:spPr/>
    </dgm:pt>
    <dgm:pt modelId="{5EB8F5AA-5ECC-4462-B10D-BBD5AE04FA25}" type="pres">
      <dgm:prSet presAssocID="{74B91FA3-3FF0-4E1C-A866-55BDA8EA8611}" presName="parSpace" presStyleCnt="0"/>
      <dgm:spPr/>
    </dgm:pt>
    <dgm:pt modelId="{F22576D1-75B8-4730-8277-FDC52557C533}" type="pres">
      <dgm:prSet presAssocID="{57004BAC-65ED-49FD-B166-19F42544BFFD}" presName="desBackupLeftNorm" presStyleCnt="0"/>
      <dgm:spPr/>
    </dgm:pt>
    <dgm:pt modelId="{D468794F-143A-4971-A4EF-F908AD790F07}" type="pres">
      <dgm:prSet presAssocID="{57004BAC-65ED-49FD-B166-19F42544BFFD}" presName="desComposite" presStyleCnt="0"/>
      <dgm:spPr/>
    </dgm:pt>
    <dgm:pt modelId="{8D4C7923-AE94-4B52-B53E-359C2F0633FA}" type="pres">
      <dgm:prSet presAssocID="{57004BAC-65ED-49FD-B166-19F42544BFFD}" presName="desCircle" presStyleLbl="node1" presStyleIdx="0" presStyleCnt="3" custScaleX="82645" custScaleY="82645" custLinFactNeighborX="39060"/>
      <dgm:spPr>
        <a:solidFill>
          <a:schemeClr val="accent1">
            <a:lumMod val="40000"/>
            <a:lumOff val="60000"/>
          </a:schemeClr>
        </a:solidFill>
      </dgm:spPr>
    </dgm:pt>
    <dgm:pt modelId="{7314D236-89EF-40CD-8F60-09DEF8CE9F36}" type="pres">
      <dgm:prSet presAssocID="{57004BAC-65ED-49FD-B166-19F42544BFFD}" presName="chTx" presStyleLbl="revTx" presStyleIdx="1" presStyleCnt="9" custLinFactNeighborX="22538"/>
      <dgm:spPr/>
    </dgm:pt>
    <dgm:pt modelId="{2AA30B69-2617-4210-B7EE-11C164EE6CBD}" type="pres">
      <dgm:prSet presAssocID="{57004BAC-65ED-49FD-B166-19F42544BFFD}" presName="desTx" presStyleLbl="revTx" presStyleIdx="2" presStyleCnt="9">
        <dgm:presLayoutVars>
          <dgm:bulletEnabled val="1"/>
        </dgm:presLayoutVars>
      </dgm:prSet>
      <dgm:spPr/>
    </dgm:pt>
    <dgm:pt modelId="{52E6B95C-7943-4C6F-8940-5C8FC6006DD8}" type="pres">
      <dgm:prSet presAssocID="{57004BAC-65ED-49FD-B166-19F42544BFFD}" presName="desBackupRightNorm" presStyleCnt="0"/>
      <dgm:spPr/>
    </dgm:pt>
    <dgm:pt modelId="{6CE7CF0B-B37B-44CF-BB3A-59F4428B1078}" type="pres">
      <dgm:prSet presAssocID="{69BF251F-AEFA-4102-9A72-3E079B37B1CB}" presName="desSpace" presStyleCnt="0"/>
      <dgm:spPr/>
    </dgm:pt>
    <dgm:pt modelId="{D7DCA234-AB5A-4444-84B3-69CAC5FC4F88}" type="pres">
      <dgm:prSet presAssocID="{BCD2CAC4-2075-496B-A682-D64E8B8044ED}" presName="parComposite" presStyleCnt="0"/>
      <dgm:spPr/>
    </dgm:pt>
    <dgm:pt modelId="{1EBF29F5-7F98-4E9A-9FA1-5C1AC6F6148B}" type="pres">
      <dgm:prSet presAssocID="{BCD2CAC4-2075-496B-A682-D64E8B8044ED}" presName="parBigCircle" presStyleLbl="node0" presStyleIdx="1" presStyleCnt="3" custScaleX="82645" custScaleY="82645" custLinFactNeighborX="10136"/>
      <dgm:spPr>
        <a:solidFill>
          <a:schemeClr val="accent1">
            <a:lumMod val="60000"/>
            <a:lumOff val="40000"/>
          </a:schemeClr>
        </a:solidFill>
      </dgm:spPr>
    </dgm:pt>
    <dgm:pt modelId="{6C13C4E5-B3F6-4234-AD12-606B43AA3C15}" type="pres">
      <dgm:prSet presAssocID="{BCD2CAC4-2075-496B-A682-D64E8B8044ED}" presName="parTx" presStyleLbl="revTx" presStyleIdx="3" presStyleCnt="9" custAng="3900000" custLinFactNeighborX="25308" custLinFactNeighborY="27760"/>
      <dgm:spPr/>
    </dgm:pt>
    <dgm:pt modelId="{CF2583B6-6F5A-4549-99C6-6A1D36B492DB}" type="pres">
      <dgm:prSet presAssocID="{BCD2CAC4-2075-496B-A682-D64E8B8044ED}" presName="bSpace" presStyleCnt="0"/>
      <dgm:spPr/>
    </dgm:pt>
    <dgm:pt modelId="{CADFBC99-DFD2-4E1E-A1D5-F843DE56BD4D}" type="pres">
      <dgm:prSet presAssocID="{BCD2CAC4-2075-496B-A682-D64E8B8044ED}" presName="parBackupNorm" presStyleCnt="0"/>
      <dgm:spPr/>
    </dgm:pt>
    <dgm:pt modelId="{928BE8ED-DB9D-45EC-BD8F-E9BCC4D3BCB3}" type="pres">
      <dgm:prSet presAssocID="{C3562E4D-863C-48B3-AF98-7BEF5DB5AB6B}" presName="parSpace" presStyleCnt="0"/>
      <dgm:spPr/>
    </dgm:pt>
    <dgm:pt modelId="{5D6965CA-D652-4BA0-984E-A46D9BDF9DE2}" type="pres">
      <dgm:prSet presAssocID="{0FEA7B01-E3B9-487E-A3A0-4D213CBF02FE}" presName="desBackupLeftNorm" presStyleCnt="0"/>
      <dgm:spPr/>
    </dgm:pt>
    <dgm:pt modelId="{7CFC337A-7A1D-49F0-A54A-4BC46F97DE05}" type="pres">
      <dgm:prSet presAssocID="{0FEA7B01-E3B9-487E-A3A0-4D213CBF02FE}" presName="desComposite" presStyleCnt="0"/>
      <dgm:spPr/>
    </dgm:pt>
    <dgm:pt modelId="{4430753D-CB89-4E1B-87FC-8CF5B983592A}" type="pres">
      <dgm:prSet presAssocID="{0FEA7B01-E3B9-487E-A3A0-4D213CBF02FE}" presName="desCircle" presStyleLbl="node1" presStyleIdx="1" presStyleCnt="3" custScaleX="82645" custScaleY="82645"/>
      <dgm:spPr>
        <a:solidFill>
          <a:schemeClr val="accent1">
            <a:lumMod val="40000"/>
            <a:lumOff val="60000"/>
          </a:schemeClr>
        </a:solidFill>
      </dgm:spPr>
    </dgm:pt>
    <dgm:pt modelId="{9068D84E-9EE2-48C4-989D-F384A8A0E0E3}" type="pres">
      <dgm:prSet presAssocID="{0FEA7B01-E3B9-487E-A3A0-4D213CBF02FE}" presName="chTx" presStyleLbl="revTx" presStyleIdx="4" presStyleCnt="9"/>
      <dgm:spPr/>
    </dgm:pt>
    <dgm:pt modelId="{E11DCC0D-0E99-4E36-9C58-62954C846426}" type="pres">
      <dgm:prSet presAssocID="{0FEA7B01-E3B9-487E-A3A0-4D213CBF02FE}" presName="desTx" presStyleLbl="revTx" presStyleIdx="5" presStyleCnt="9">
        <dgm:presLayoutVars>
          <dgm:bulletEnabled val="1"/>
        </dgm:presLayoutVars>
      </dgm:prSet>
      <dgm:spPr/>
    </dgm:pt>
    <dgm:pt modelId="{F86130A3-601C-4E1D-88FC-F1ACCAC0C9BA}" type="pres">
      <dgm:prSet presAssocID="{0FEA7B01-E3B9-487E-A3A0-4D213CBF02FE}" presName="desBackupRightNorm" presStyleCnt="0"/>
      <dgm:spPr/>
    </dgm:pt>
    <dgm:pt modelId="{4D8CF2C9-D44E-46BF-80B9-34AC1F4F2FCE}" type="pres">
      <dgm:prSet presAssocID="{0BE90935-B643-4233-9542-A5A917BD3005}" presName="desSpace" presStyleCnt="0"/>
      <dgm:spPr/>
    </dgm:pt>
    <dgm:pt modelId="{451EEAD2-4CE4-4D2C-8771-71C90947FCB2}" type="pres">
      <dgm:prSet presAssocID="{257C46E4-6449-411D-9863-3ECAB41940A9}" presName="desBackupLeftNorm" presStyleCnt="0"/>
      <dgm:spPr/>
    </dgm:pt>
    <dgm:pt modelId="{03E88770-B39D-477B-9517-FD1D8124BB7C}" type="pres">
      <dgm:prSet presAssocID="{257C46E4-6449-411D-9863-3ECAB41940A9}" presName="desComposite" presStyleCnt="0"/>
      <dgm:spPr/>
    </dgm:pt>
    <dgm:pt modelId="{FD687D07-0C2B-4A3F-A31D-0856403EB169}" type="pres">
      <dgm:prSet presAssocID="{257C46E4-6449-411D-9863-3ECAB41940A9}" presName="desCircle" presStyleLbl="node1" presStyleIdx="2" presStyleCnt="3"/>
      <dgm:spPr/>
    </dgm:pt>
    <dgm:pt modelId="{AC45F8A2-369E-49F9-80B1-4172ECF947FB}" type="pres">
      <dgm:prSet presAssocID="{257C46E4-6449-411D-9863-3ECAB41940A9}" presName="chTx" presStyleLbl="revTx" presStyleIdx="6" presStyleCnt="9"/>
      <dgm:spPr/>
    </dgm:pt>
    <dgm:pt modelId="{E22D868F-49DF-4C3C-9450-5E91A7B0193F}" type="pres">
      <dgm:prSet presAssocID="{257C46E4-6449-411D-9863-3ECAB41940A9}" presName="desTx" presStyleLbl="revTx" presStyleIdx="7" presStyleCnt="9">
        <dgm:presLayoutVars>
          <dgm:bulletEnabled val="1"/>
        </dgm:presLayoutVars>
      </dgm:prSet>
      <dgm:spPr/>
    </dgm:pt>
    <dgm:pt modelId="{8B565ADE-488B-4D32-B2CA-3F246EEED2C1}" type="pres">
      <dgm:prSet presAssocID="{257C46E4-6449-411D-9863-3ECAB41940A9}" presName="desBackupRightNorm" presStyleCnt="0"/>
      <dgm:spPr/>
    </dgm:pt>
    <dgm:pt modelId="{8C82C070-4D9D-4AB5-8802-43593A5E0594}" type="pres">
      <dgm:prSet presAssocID="{7361BA31-8556-45AB-97C9-530D56475A53}" presName="desSpace" presStyleCnt="0"/>
      <dgm:spPr/>
    </dgm:pt>
    <dgm:pt modelId="{BC723950-B9AB-4453-B5D7-8F622CCF0AD3}" type="pres">
      <dgm:prSet presAssocID="{2AD6E20F-DB6D-4BF3-B402-25F07E1E8A40}" presName="parComposite" presStyleCnt="0"/>
      <dgm:spPr/>
    </dgm:pt>
    <dgm:pt modelId="{035CFC4A-4693-4E2E-8CF0-B407A5434C0F}" type="pres">
      <dgm:prSet presAssocID="{2AD6E20F-DB6D-4BF3-B402-25F07E1E8A40}" presName="parBigCircle" presStyleLbl="node0" presStyleIdx="2" presStyleCnt="3"/>
      <dgm:spPr/>
    </dgm:pt>
    <dgm:pt modelId="{18DD88DA-24DE-40D4-BDA2-F12F4F720BC8}" type="pres">
      <dgm:prSet presAssocID="{2AD6E20F-DB6D-4BF3-B402-25F07E1E8A40}" presName="parTx" presStyleLbl="revTx" presStyleIdx="8" presStyleCnt="9" custAng="3900000" custLinFactNeighborX="31160" custLinFactNeighborY="20821"/>
      <dgm:spPr/>
    </dgm:pt>
    <dgm:pt modelId="{73AE0467-E0AC-40FF-A17E-B638126E9351}" type="pres">
      <dgm:prSet presAssocID="{2AD6E20F-DB6D-4BF3-B402-25F07E1E8A40}" presName="bSpace" presStyleCnt="0"/>
      <dgm:spPr/>
    </dgm:pt>
    <dgm:pt modelId="{9DEB3A22-9939-434A-A179-5A548E89C563}" type="pres">
      <dgm:prSet presAssocID="{2AD6E20F-DB6D-4BF3-B402-25F07E1E8A40}" presName="parBackupNorm" presStyleCnt="0"/>
      <dgm:spPr/>
    </dgm:pt>
    <dgm:pt modelId="{4C3830F9-7674-411C-BE75-7065391D0745}" type="pres">
      <dgm:prSet presAssocID="{F228D48C-E3F7-4D42-9EB7-EAFE2A7151C5}" presName="parSpace" presStyleCnt="0"/>
      <dgm:spPr/>
    </dgm:pt>
  </dgm:ptLst>
  <dgm:cxnLst>
    <dgm:cxn modelId="{48C0FA10-6CF6-44F3-A84D-6555CE4CBB0D}" type="presOf" srcId="{0FEA7B01-E3B9-487E-A3A0-4D213CBF02FE}" destId="{9068D84E-9EE2-48C4-989D-F384A8A0E0E3}" srcOrd="0" destOrd="0" presId="urn:microsoft.com/office/officeart/2008/layout/CircleAccentTimeline"/>
    <dgm:cxn modelId="{FBD5EC14-332B-415C-B9EF-388268E62622}" srcId="{BCD2CAC4-2075-496B-A682-D64E8B8044ED}" destId="{0FEA7B01-E3B9-487E-A3A0-4D213CBF02FE}" srcOrd="0" destOrd="0" parTransId="{FB18785C-5A89-4B8C-B6E2-DC1A32CC022D}" sibTransId="{0BE90935-B643-4233-9542-A5A917BD3005}"/>
    <dgm:cxn modelId="{1A1E9173-F540-4569-85EA-07D3A1AFAD27}" srcId="{B4B81ADE-29CE-45F3-A47B-03E6AB4FCE31}" destId="{5F447771-80E4-49E7-8A09-BC45C167FF85}" srcOrd="0" destOrd="0" parTransId="{34DCCF81-A817-4DC2-B3A9-45C0FB40B373}" sibTransId="{74B91FA3-3FF0-4E1C-A866-55BDA8EA8611}"/>
    <dgm:cxn modelId="{0386F789-1B42-4718-B7F9-FDC1BFFC76E0}" type="presOf" srcId="{5F447771-80E4-49E7-8A09-BC45C167FF85}" destId="{722BB3B7-B59C-46F5-A5AC-5DEAB854A52D}" srcOrd="0" destOrd="0" presId="urn:microsoft.com/office/officeart/2008/layout/CircleAccentTimeline"/>
    <dgm:cxn modelId="{1C3E4E8C-3179-4B45-87D6-6B1DCA03435D}" srcId="{B4B81ADE-29CE-45F3-A47B-03E6AB4FCE31}" destId="{2AD6E20F-DB6D-4BF3-B402-25F07E1E8A40}" srcOrd="2" destOrd="0" parTransId="{463B6684-F7F6-4A92-A0C4-A8EDFA034737}" sibTransId="{F228D48C-E3F7-4D42-9EB7-EAFE2A7151C5}"/>
    <dgm:cxn modelId="{D63E0D8F-497B-4156-9984-FAF066B07A76}" type="presOf" srcId="{2AD6E20F-DB6D-4BF3-B402-25F07E1E8A40}" destId="{18DD88DA-24DE-40D4-BDA2-F12F4F720BC8}" srcOrd="0" destOrd="0" presId="urn:microsoft.com/office/officeart/2008/layout/CircleAccentTimeline"/>
    <dgm:cxn modelId="{FF8F6791-B627-4B85-9F3A-4EE79A35590C}" type="presOf" srcId="{57004BAC-65ED-49FD-B166-19F42544BFFD}" destId="{7314D236-89EF-40CD-8F60-09DEF8CE9F36}" srcOrd="0" destOrd="0" presId="urn:microsoft.com/office/officeart/2008/layout/CircleAccentTimeline"/>
    <dgm:cxn modelId="{41D0C4A9-1E4B-4142-A270-4AAFB12EF951}" type="presOf" srcId="{B4B81ADE-29CE-45F3-A47B-03E6AB4FCE31}" destId="{F231D6D5-5CF0-46BF-9576-3217A9A9E726}" srcOrd="0" destOrd="0" presId="urn:microsoft.com/office/officeart/2008/layout/CircleAccentTimeline"/>
    <dgm:cxn modelId="{6B9723BC-BCE6-44F0-94E3-394A61B63ABB}" srcId="{B4B81ADE-29CE-45F3-A47B-03E6AB4FCE31}" destId="{BCD2CAC4-2075-496B-A682-D64E8B8044ED}" srcOrd="1" destOrd="0" parTransId="{A826E70C-E8D8-4763-A541-5909B20FB5D0}" sibTransId="{C3562E4D-863C-48B3-AF98-7BEF5DB5AB6B}"/>
    <dgm:cxn modelId="{7EDFDEBD-C859-45EE-907E-82174752AEE5}" type="presOf" srcId="{257C46E4-6449-411D-9863-3ECAB41940A9}" destId="{AC45F8A2-369E-49F9-80B1-4172ECF947FB}" srcOrd="0" destOrd="0" presId="urn:microsoft.com/office/officeart/2008/layout/CircleAccentTimeline"/>
    <dgm:cxn modelId="{0743D1C9-6CB8-4295-97AB-3E83C588CF20}" srcId="{5F447771-80E4-49E7-8A09-BC45C167FF85}" destId="{57004BAC-65ED-49FD-B166-19F42544BFFD}" srcOrd="0" destOrd="0" parTransId="{761AA273-720A-4EAF-8A2B-881FA3418B7A}" sibTransId="{69BF251F-AEFA-4102-9A72-3E079B37B1CB}"/>
    <dgm:cxn modelId="{7C65D9EA-2C9B-4C2C-9908-FAFD0E9355DB}" type="presOf" srcId="{BCD2CAC4-2075-496B-A682-D64E8B8044ED}" destId="{6C13C4E5-B3F6-4234-AD12-606B43AA3C15}" srcOrd="0" destOrd="0" presId="urn:microsoft.com/office/officeart/2008/layout/CircleAccentTimeline"/>
    <dgm:cxn modelId="{0BFF1FEF-4A86-4139-BAB9-0B8643212677}" srcId="{BCD2CAC4-2075-496B-A682-D64E8B8044ED}" destId="{257C46E4-6449-411D-9863-3ECAB41940A9}" srcOrd="1" destOrd="0" parTransId="{7602A6A2-CF57-4E10-A62E-9BFDE01EA3F4}" sibTransId="{7361BA31-8556-45AB-97C9-530D56475A53}"/>
    <dgm:cxn modelId="{9BD7440C-D5B0-4B75-9088-2F7600F0BCD0}" type="presParOf" srcId="{F231D6D5-5CF0-46BF-9576-3217A9A9E726}" destId="{CEC68581-C1EE-4E20-9EE7-670459E58B09}" srcOrd="0" destOrd="0" presId="urn:microsoft.com/office/officeart/2008/layout/CircleAccentTimeline"/>
    <dgm:cxn modelId="{BBE59BED-1B8F-4BD6-AD96-04666EA92BFA}" type="presParOf" srcId="{CEC68581-C1EE-4E20-9EE7-670459E58B09}" destId="{1BA37A69-BC88-488C-B130-13D5305E50FB}" srcOrd="0" destOrd="0" presId="urn:microsoft.com/office/officeart/2008/layout/CircleAccentTimeline"/>
    <dgm:cxn modelId="{6B434FF9-1255-4C66-9AE4-6BF4E37ADFE6}" type="presParOf" srcId="{CEC68581-C1EE-4E20-9EE7-670459E58B09}" destId="{722BB3B7-B59C-46F5-A5AC-5DEAB854A52D}" srcOrd="1" destOrd="0" presId="urn:microsoft.com/office/officeart/2008/layout/CircleAccentTimeline"/>
    <dgm:cxn modelId="{81B28884-C9BA-4402-BEDE-CF5A0D81083D}" type="presParOf" srcId="{CEC68581-C1EE-4E20-9EE7-670459E58B09}" destId="{20D4B40B-7378-4037-BA49-09E707C51D1F}" srcOrd="2" destOrd="0" presId="urn:microsoft.com/office/officeart/2008/layout/CircleAccentTimeline"/>
    <dgm:cxn modelId="{DCFD73AC-4C80-43B2-9DB2-5236DE381B6D}" type="presParOf" srcId="{F231D6D5-5CF0-46BF-9576-3217A9A9E726}" destId="{86F75A28-1C68-4F7C-8DAB-0A7B71C8453B}" srcOrd="1" destOrd="0" presId="urn:microsoft.com/office/officeart/2008/layout/CircleAccentTimeline"/>
    <dgm:cxn modelId="{88698790-C04E-4C75-BC45-67F806052A93}" type="presParOf" srcId="{F231D6D5-5CF0-46BF-9576-3217A9A9E726}" destId="{5EB8F5AA-5ECC-4462-B10D-BBD5AE04FA25}" srcOrd="2" destOrd="0" presId="urn:microsoft.com/office/officeart/2008/layout/CircleAccentTimeline"/>
    <dgm:cxn modelId="{5A78E46B-6165-491F-913D-2191FFB760B6}" type="presParOf" srcId="{F231D6D5-5CF0-46BF-9576-3217A9A9E726}" destId="{F22576D1-75B8-4730-8277-FDC52557C533}" srcOrd="3" destOrd="0" presId="urn:microsoft.com/office/officeart/2008/layout/CircleAccentTimeline"/>
    <dgm:cxn modelId="{C98A6955-CA81-402D-A7A1-8D4564291B91}" type="presParOf" srcId="{F231D6D5-5CF0-46BF-9576-3217A9A9E726}" destId="{D468794F-143A-4971-A4EF-F908AD790F07}" srcOrd="4" destOrd="0" presId="urn:microsoft.com/office/officeart/2008/layout/CircleAccentTimeline"/>
    <dgm:cxn modelId="{086B4272-AFB6-468D-8F01-CB7287DA9FB8}" type="presParOf" srcId="{D468794F-143A-4971-A4EF-F908AD790F07}" destId="{8D4C7923-AE94-4B52-B53E-359C2F0633FA}" srcOrd="0" destOrd="0" presId="urn:microsoft.com/office/officeart/2008/layout/CircleAccentTimeline"/>
    <dgm:cxn modelId="{BBA7CB96-F819-4942-8B07-B8F21C7B998A}" type="presParOf" srcId="{D468794F-143A-4971-A4EF-F908AD790F07}" destId="{7314D236-89EF-40CD-8F60-09DEF8CE9F36}" srcOrd="1" destOrd="0" presId="urn:microsoft.com/office/officeart/2008/layout/CircleAccentTimeline"/>
    <dgm:cxn modelId="{B94CFAA1-A98E-433B-B912-9708DBD35712}" type="presParOf" srcId="{D468794F-143A-4971-A4EF-F908AD790F07}" destId="{2AA30B69-2617-4210-B7EE-11C164EE6CBD}" srcOrd="2" destOrd="0" presId="urn:microsoft.com/office/officeart/2008/layout/CircleAccentTimeline"/>
    <dgm:cxn modelId="{542DB14D-86CE-4795-8FBB-58270CF95EDB}" type="presParOf" srcId="{F231D6D5-5CF0-46BF-9576-3217A9A9E726}" destId="{52E6B95C-7943-4C6F-8940-5C8FC6006DD8}" srcOrd="5" destOrd="0" presId="urn:microsoft.com/office/officeart/2008/layout/CircleAccentTimeline"/>
    <dgm:cxn modelId="{F7E445E6-DC78-4D20-9265-690BCA58C937}" type="presParOf" srcId="{F231D6D5-5CF0-46BF-9576-3217A9A9E726}" destId="{6CE7CF0B-B37B-44CF-BB3A-59F4428B1078}" srcOrd="6" destOrd="0" presId="urn:microsoft.com/office/officeart/2008/layout/CircleAccentTimeline"/>
    <dgm:cxn modelId="{D0F00CF0-96B3-469D-8FCE-938D4F651926}" type="presParOf" srcId="{F231D6D5-5CF0-46BF-9576-3217A9A9E726}" destId="{D7DCA234-AB5A-4444-84B3-69CAC5FC4F88}" srcOrd="7" destOrd="0" presId="urn:microsoft.com/office/officeart/2008/layout/CircleAccentTimeline"/>
    <dgm:cxn modelId="{0C529AC3-0DCE-4F78-8517-FFC624AFAA00}" type="presParOf" srcId="{D7DCA234-AB5A-4444-84B3-69CAC5FC4F88}" destId="{1EBF29F5-7F98-4E9A-9FA1-5C1AC6F6148B}" srcOrd="0" destOrd="0" presId="urn:microsoft.com/office/officeart/2008/layout/CircleAccentTimeline"/>
    <dgm:cxn modelId="{47066457-732E-4314-B01A-405B71DDEFC2}" type="presParOf" srcId="{D7DCA234-AB5A-4444-84B3-69CAC5FC4F88}" destId="{6C13C4E5-B3F6-4234-AD12-606B43AA3C15}" srcOrd="1" destOrd="0" presId="urn:microsoft.com/office/officeart/2008/layout/CircleAccentTimeline"/>
    <dgm:cxn modelId="{5CF8E43C-9B9A-4F04-B6A8-E0ED48C1F050}" type="presParOf" srcId="{D7DCA234-AB5A-4444-84B3-69CAC5FC4F88}" destId="{CF2583B6-6F5A-4549-99C6-6A1D36B492DB}" srcOrd="2" destOrd="0" presId="urn:microsoft.com/office/officeart/2008/layout/CircleAccentTimeline"/>
    <dgm:cxn modelId="{A225F19D-F9AF-4E8D-8821-5BE376292BB3}" type="presParOf" srcId="{F231D6D5-5CF0-46BF-9576-3217A9A9E726}" destId="{CADFBC99-DFD2-4E1E-A1D5-F843DE56BD4D}" srcOrd="8" destOrd="0" presId="urn:microsoft.com/office/officeart/2008/layout/CircleAccentTimeline"/>
    <dgm:cxn modelId="{C049E85C-20A2-46B7-99B7-22F2D2077795}" type="presParOf" srcId="{F231D6D5-5CF0-46BF-9576-3217A9A9E726}" destId="{928BE8ED-DB9D-45EC-BD8F-E9BCC4D3BCB3}" srcOrd="9" destOrd="0" presId="urn:microsoft.com/office/officeart/2008/layout/CircleAccentTimeline"/>
    <dgm:cxn modelId="{18BA7DE1-B622-47CE-959A-FBBA6C669C1A}" type="presParOf" srcId="{F231D6D5-5CF0-46BF-9576-3217A9A9E726}" destId="{5D6965CA-D652-4BA0-984E-A46D9BDF9DE2}" srcOrd="10" destOrd="0" presId="urn:microsoft.com/office/officeart/2008/layout/CircleAccentTimeline"/>
    <dgm:cxn modelId="{32859BC9-6EC4-4529-93F0-2313964234D6}" type="presParOf" srcId="{F231D6D5-5CF0-46BF-9576-3217A9A9E726}" destId="{7CFC337A-7A1D-49F0-A54A-4BC46F97DE05}" srcOrd="11" destOrd="0" presId="urn:microsoft.com/office/officeart/2008/layout/CircleAccentTimeline"/>
    <dgm:cxn modelId="{6334EEE8-17D5-4903-9AFB-311199239D71}" type="presParOf" srcId="{7CFC337A-7A1D-49F0-A54A-4BC46F97DE05}" destId="{4430753D-CB89-4E1B-87FC-8CF5B983592A}" srcOrd="0" destOrd="0" presId="urn:microsoft.com/office/officeart/2008/layout/CircleAccentTimeline"/>
    <dgm:cxn modelId="{4C2EB28F-A614-4ED3-A716-F89AAAD71AF4}" type="presParOf" srcId="{7CFC337A-7A1D-49F0-A54A-4BC46F97DE05}" destId="{9068D84E-9EE2-48C4-989D-F384A8A0E0E3}" srcOrd="1" destOrd="0" presId="urn:microsoft.com/office/officeart/2008/layout/CircleAccentTimeline"/>
    <dgm:cxn modelId="{D8B592C4-6284-4D9A-964A-085FD44D2FDA}" type="presParOf" srcId="{7CFC337A-7A1D-49F0-A54A-4BC46F97DE05}" destId="{E11DCC0D-0E99-4E36-9C58-62954C846426}" srcOrd="2" destOrd="0" presId="urn:microsoft.com/office/officeart/2008/layout/CircleAccentTimeline"/>
    <dgm:cxn modelId="{8CECC603-2B42-461D-A35E-499CF8613AB1}" type="presParOf" srcId="{F231D6D5-5CF0-46BF-9576-3217A9A9E726}" destId="{F86130A3-601C-4E1D-88FC-F1ACCAC0C9BA}" srcOrd="12" destOrd="0" presId="urn:microsoft.com/office/officeart/2008/layout/CircleAccentTimeline"/>
    <dgm:cxn modelId="{C56306B1-B95A-49EC-BCE3-7293CBAB5E6C}" type="presParOf" srcId="{F231D6D5-5CF0-46BF-9576-3217A9A9E726}" destId="{4D8CF2C9-D44E-46BF-80B9-34AC1F4F2FCE}" srcOrd="13" destOrd="0" presId="urn:microsoft.com/office/officeart/2008/layout/CircleAccentTimeline"/>
    <dgm:cxn modelId="{801F6D1F-FAF4-41A6-9A40-528AD58CB4C6}" type="presParOf" srcId="{F231D6D5-5CF0-46BF-9576-3217A9A9E726}" destId="{451EEAD2-4CE4-4D2C-8771-71C90947FCB2}" srcOrd="14" destOrd="0" presId="urn:microsoft.com/office/officeart/2008/layout/CircleAccentTimeline"/>
    <dgm:cxn modelId="{306C4B36-017F-44CC-8987-97375472C01F}" type="presParOf" srcId="{F231D6D5-5CF0-46BF-9576-3217A9A9E726}" destId="{03E88770-B39D-477B-9517-FD1D8124BB7C}" srcOrd="15" destOrd="0" presId="urn:microsoft.com/office/officeart/2008/layout/CircleAccentTimeline"/>
    <dgm:cxn modelId="{9E1DDA27-974B-418C-8585-E96304D5E971}" type="presParOf" srcId="{03E88770-B39D-477B-9517-FD1D8124BB7C}" destId="{FD687D07-0C2B-4A3F-A31D-0856403EB169}" srcOrd="0" destOrd="0" presId="urn:microsoft.com/office/officeart/2008/layout/CircleAccentTimeline"/>
    <dgm:cxn modelId="{997B3F70-E6B7-4499-A5E8-57AB0B139A3C}" type="presParOf" srcId="{03E88770-B39D-477B-9517-FD1D8124BB7C}" destId="{AC45F8A2-369E-49F9-80B1-4172ECF947FB}" srcOrd="1" destOrd="0" presId="urn:microsoft.com/office/officeart/2008/layout/CircleAccentTimeline"/>
    <dgm:cxn modelId="{A5FC6838-F8DC-4E00-AD4C-19738FBFE930}" type="presParOf" srcId="{03E88770-B39D-477B-9517-FD1D8124BB7C}" destId="{E22D868F-49DF-4C3C-9450-5E91A7B0193F}" srcOrd="2" destOrd="0" presId="urn:microsoft.com/office/officeart/2008/layout/CircleAccentTimeline"/>
    <dgm:cxn modelId="{7D6A3B5F-9B65-4594-8655-4294FFA83384}" type="presParOf" srcId="{F231D6D5-5CF0-46BF-9576-3217A9A9E726}" destId="{8B565ADE-488B-4D32-B2CA-3F246EEED2C1}" srcOrd="16" destOrd="0" presId="urn:microsoft.com/office/officeart/2008/layout/CircleAccentTimeline"/>
    <dgm:cxn modelId="{EC5E5685-2D1D-4E26-9729-EF332B709D27}" type="presParOf" srcId="{F231D6D5-5CF0-46BF-9576-3217A9A9E726}" destId="{8C82C070-4D9D-4AB5-8802-43593A5E0594}" srcOrd="17" destOrd="0" presId="urn:microsoft.com/office/officeart/2008/layout/CircleAccentTimeline"/>
    <dgm:cxn modelId="{11F32330-A0AE-4096-A31D-2535574C8728}" type="presParOf" srcId="{F231D6D5-5CF0-46BF-9576-3217A9A9E726}" destId="{BC723950-B9AB-4453-B5D7-8F622CCF0AD3}" srcOrd="18" destOrd="0" presId="urn:microsoft.com/office/officeart/2008/layout/CircleAccentTimeline"/>
    <dgm:cxn modelId="{0718EF73-EC5D-4263-BCFB-F8D5A5A1D7AF}" type="presParOf" srcId="{BC723950-B9AB-4453-B5D7-8F622CCF0AD3}" destId="{035CFC4A-4693-4E2E-8CF0-B407A5434C0F}" srcOrd="0" destOrd="0" presId="urn:microsoft.com/office/officeart/2008/layout/CircleAccentTimeline"/>
    <dgm:cxn modelId="{87801EAD-677D-4BA8-A054-87EB301DE20E}" type="presParOf" srcId="{BC723950-B9AB-4453-B5D7-8F622CCF0AD3}" destId="{18DD88DA-24DE-40D4-BDA2-F12F4F720BC8}" srcOrd="1" destOrd="0" presId="urn:microsoft.com/office/officeart/2008/layout/CircleAccentTimeline"/>
    <dgm:cxn modelId="{A284A783-9A85-4E7A-B4BD-D4CE00D8C74D}" type="presParOf" srcId="{BC723950-B9AB-4453-B5D7-8F622CCF0AD3}" destId="{73AE0467-E0AC-40FF-A17E-B638126E9351}" srcOrd="2" destOrd="0" presId="urn:microsoft.com/office/officeart/2008/layout/CircleAccentTimeline"/>
    <dgm:cxn modelId="{F24E077A-974F-487F-97CE-62487FF7DEBD}" type="presParOf" srcId="{F231D6D5-5CF0-46BF-9576-3217A9A9E726}" destId="{9DEB3A22-9939-434A-A179-5A548E89C563}" srcOrd="19" destOrd="0" presId="urn:microsoft.com/office/officeart/2008/layout/CircleAccentTimeline"/>
    <dgm:cxn modelId="{735B03A6-3DAD-4FF7-A76C-AAEDFA3D884F}" type="presParOf" srcId="{F231D6D5-5CF0-46BF-9576-3217A9A9E726}" destId="{4C3830F9-7674-411C-BE75-7065391D0745}" srcOrd="20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FB1AB47-87C3-43DB-8670-B324861C105F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32272F4A-B239-49EB-A3E6-B6DB354847E4}">
      <dgm:prSet phldrT="[Tekst]" phldr="0" custT="1"/>
      <dgm:spPr/>
      <dgm:t>
        <a:bodyPr/>
        <a:lstStyle/>
        <a:p>
          <a:r>
            <a:rPr lang="pl-PL" sz="2000" dirty="0">
              <a:solidFill>
                <a:schemeClr val="accent1"/>
              </a:solidFill>
            </a:rPr>
            <a:t>Kolęda tradycyjna</a:t>
          </a:r>
        </a:p>
      </dgm:t>
    </dgm:pt>
    <dgm:pt modelId="{B00A9A1C-5402-4511-ACF4-D69A2C3C38DF}" type="parTrans" cxnId="{A64DAA21-4C47-4F12-9556-F40C4C489AB2}">
      <dgm:prSet/>
      <dgm:spPr/>
      <dgm:t>
        <a:bodyPr/>
        <a:lstStyle/>
        <a:p>
          <a:endParaRPr lang="pl-PL"/>
        </a:p>
      </dgm:t>
    </dgm:pt>
    <dgm:pt modelId="{7EBDA9C1-D491-4795-BE95-35A8143C4B4C}" type="sibTrans" cxnId="{A64DAA21-4C47-4F12-9556-F40C4C489AB2}">
      <dgm:prSet/>
      <dgm:spPr/>
      <dgm:t>
        <a:bodyPr/>
        <a:lstStyle/>
        <a:p>
          <a:endParaRPr lang="pl-PL"/>
        </a:p>
      </dgm:t>
    </dgm:pt>
    <dgm:pt modelId="{F0F34F7D-5C76-4FF2-B550-9D457282F7C5}">
      <dgm:prSet phldrT="[Tekst]" phldr="0" custT="1"/>
      <dgm:spPr/>
      <dgm:t>
        <a:bodyPr/>
        <a:lstStyle/>
        <a:p>
          <a:r>
            <a:rPr lang="pl-PL" sz="2000" b="0" dirty="0"/>
            <a:t>Kolęda na życzenie</a:t>
          </a:r>
        </a:p>
      </dgm:t>
    </dgm:pt>
    <dgm:pt modelId="{BEA0FE88-6E72-4230-B14A-8F4DDE0C6F6D}" type="parTrans" cxnId="{D8362B02-DAEB-428A-8060-C30BB5EF6596}">
      <dgm:prSet/>
      <dgm:spPr/>
      <dgm:t>
        <a:bodyPr/>
        <a:lstStyle/>
        <a:p>
          <a:endParaRPr lang="pl-PL"/>
        </a:p>
      </dgm:t>
    </dgm:pt>
    <dgm:pt modelId="{8B788230-2297-4713-8814-48985DE746B4}" type="sibTrans" cxnId="{D8362B02-DAEB-428A-8060-C30BB5EF6596}">
      <dgm:prSet/>
      <dgm:spPr/>
      <dgm:t>
        <a:bodyPr/>
        <a:lstStyle/>
        <a:p>
          <a:endParaRPr lang="pl-PL"/>
        </a:p>
      </dgm:t>
    </dgm:pt>
    <dgm:pt modelId="{22B80412-A046-4CEB-B134-8E0AC758D6DB}" type="pres">
      <dgm:prSet presAssocID="{1FB1AB47-87C3-43DB-8670-B324861C105F}" presName="compositeShape" presStyleCnt="0">
        <dgm:presLayoutVars>
          <dgm:chMax val="2"/>
          <dgm:dir/>
          <dgm:resizeHandles val="exact"/>
        </dgm:presLayoutVars>
      </dgm:prSet>
      <dgm:spPr/>
    </dgm:pt>
    <dgm:pt modelId="{89E092D5-A79B-4493-9343-74F75E4E9547}" type="pres">
      <dgm:prSet presAssocID="{1FB1AB47-87C3-43DB-8670-B324861C105F}" presName="ribbon" presStyleLbl="node1" presStyleIdx="0" presStyleCnt="1"/>
      <dgm:spPr>
        <a:gradFill rotWithShape="0">
          <a:gsLst>
            <a:gs pos="0">
              <a:schemeClr val="accent2"/>
            </a:gs>
            <a:gs pos="0">
              <a:schemeClr val="accent1"/>
            </a:gs>
          </a:gsLst>
          <a:lin ang="0" scaled="0"/>
        </a:gradFill>
        <a:ln>
          <a:solidFill>
            <a:schemeClr val="tx1"/>
          </a:solidFill>
        </a:ln>
      </dgm:spPr>
    </dgm:pt>
    <dgm:pt modelId="{FAC72664-9B44-4703-BA9B-FA5033C0D2DF}" type="pres">
      <dgm:prSet presAssocID="{1FB1AB47-87C3-43DB-8670-B324861C105F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DFB8ECC8-6B94-47BD-AF18-BE15BF2AA43E}" type="pres">
      <dgm:prSet presAssocID="{1FB1AB47-87C3-43DB-8670-B324861C105F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8362B02-DAEB-428A-8060-C30BB5EF6596}" srcId="{1FB1AB47-87C3-43DB-8670-B324861C105F}" destId="{F0F34F7D-5C76-4FF2-B550-9D457282F7C5}" srcOrd="1" destOrd="0" parTransId="{BEA0FE88-6E72-4230-B14A-8F4DDE0C6F6D}" sibTransId="{8B788230-2297-4713-8814-48985DE746B4}"/>
    <dgm:cxn modelId="{A64DAA21-4C47-4F12-9556-F40C4C489AB2}" srcId="{1FB1AB47-87C3-43DB-8670-B324861C105F}" destId="{32272F4A-B239-49EB-A3E6-B6DB354847E4}" srcOrd="0" destOrd="0" parTransId="{B00A9A1C-5402-4511-ACF4-D69A2C3C38DF}" sibTransId="{7EBDA9C1-D491-4795-BE95-35A8143C4B4C}"/>
    <dgm:cxn modelId="{F81DC865-92BA-444F-98E3-FD951E68DCEE}" type="presOf" srcId="{32272F4A-B239-49EB-A3E6-B6DB354847E4}" destId="{FAC72664-9B44-4703-BA9B-FA5033C0D2DF}" srcOrd="0" destOrd="0" presId="urn:microsoft.com/office/officeart/2005/8/layout/arrow6"/>
    <dgm:cxn modelId="{7F090668-D775-486E-A449-050EC07AC17C}" type="presOf" srcId="{1FB1AB47-87C3-43DB-8670-B324861C105F}" destId="{22B80412-A046-4CEB-B134-8E0AC758D6DB}" srcOrd="0" destOrd="0" presId="urn:microsoft.com/office/officeart/2005/8/layout/arrow6"/>
    <dgm:cxn modelId="{1C6373C5-9770-41C1-89A1-799014115856}" type="presOf" srcId="{F0F34F7D-5C76-4FF2-B550-9D457282F7C5}" destId="{DFB8ECC8-6B94-47BD-AF18-BE15BF2AA43E}" srcOrd="0" destOrd="0" presId="urn:microsoft.com/office/officeart/2005/8/layout/arrow6"/>
    <dgm:cxn modelId="{E1F13CCB-5917-4145-8663-D881B69AD028}" type="presParOf" srcId="{22B80412-A046-4CEB-B134-8E0AC758D6DB}" destId="{89E092D5-A79B-4493-9343-74F75E4E9547}" srcOrd="0" destOrd="0" presId="urn:microsoft.com/office/officeart/2005/8/layout/arrow6"/>
    <dgm:cxn modelId="{0ECA4312-7477-4D4F-A749-BAB108FA2E4E}" type="presParOf" srcId="{22B80412-A046-4CEB-B134-8E0AC758D6DB}" destId="{FAC72664-9B44-4703-BA9B-FA5033C0D2DF}" srcOrd="1" destOrd="0" presId="urn:microsoft.com/office/officeart/2005/8/layout/arrow6"/>
    <dgm:cxn modelId="{AD2D1F8B-6341-4FA6-884C-43C387EA0A07}" type="presParOf" srcId="{22B80412-A046-4CEB-B134-8E0AC758D6DB}" destId="{DFB8ECC8-6B94-47BD-AF18-BE15BF2AA43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D42FBA3-B0FF-488E-AC02-3A0444456CE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pl-PL"/>
        </a:p>
      </dgm:t>
    </dgm:pt>
    <dgm:pt modelId="{55715274-DCC0-47E4-9770-8883DF3EE8C7}">
      <dgm:prSet phldrT="[Tekst]" phldr="0" custT="1"/>
      <dgm:spPr/>
      <dgm:t>
        <a:bodyPr/>
        <a:lstStyle/>
        <a:p>
          <a:r>
            <a:rPr lang="pl-PL" sz="1600" dirty="0">
              <a:solidFill>
                <a:schemeClr val="tx1">
                  <a:lumMod val="10000"/>
                  <a:lumOff val="90000"/>
                </a:schemeClr>
              </a:solidFill>
            </a:rPr>
            <a:t>Zgłoszenia</a:t>
          </a:r>
          <a:br>
            <a:rPr lang="pl-PL" sz="1600" dirty="0">
              <a:solidFill>
                <a:schemeClr val="tx1">
                  <a:lumMod val="10000"/>
                  <a:lumOff val="90000"/>
                </a:schemeClr>
              </a:solidFill>
            </a:rPr>
          </a:br>
          <a:r>
            <a:rPr lang="pl-PL" sz="1600" dirty="0">
              <a:solidFill>
                <a:schemeClr val="tx1">
                  <a:lumMod val="10000"/>
                  <a:lumOff val="90000"/>
                </a:schemeClr>
              </a:solidFill>
            </a:rPr>
            <a:t>Karteczki</a:t>
          </a:r>
          <a:br>
            <a:rPr lang="pl-PL" sz="1600" dirty="0">
              <a:solidFill>
                <a:schemeClr val="tx1">
                  <a:lumMod val="10000"/>
                  <a:lumOff val="90000"/>
                </a:schemeClr>
              </a:solidFill>
            </a:rPr>
          </a:br>
          <a:r>
            <a:rPr lang="pl-PL" sz="1600" dirty="0">
              <a:solidFill>
                <a:schemeClr val="tx1">
                  <a:lumMod val="10000"/>
                  <a:lumOff val="90000"/>
                </a:schemeClr>
              </a:solidFill>
            </a:rPr>
            <a:t>Wiadomości</a:t>
          </a:r>
          <a:br>
            <a:rPr lang="pl-PL" sz="1600" dirty="0">
              <a:solidFill>
                <a:schemeClr val="tx1">
                  <a:lumMod val="10000"/>
                  <a:lumOff val="90000"/>
                </a:schemeClr>
              </a:solidFill>
            </a:rPr>
          </a:br>
          <a:r>
            <a:rPr lang="pl-PL" sz="1600" dirty="0">
              <a:solidFill>
                <a:schemeClr val="tx1">
                  <a:lumMod val="10000"/>
                  <a:lumOff val="90000"/>
                </a:schemeClr>
              </a:solidFill>
            </a:rPr>
            <a:t>Planowanie</a:t>
          </a:r>
          <a:endParaRPr lang="pl-PL" sz="3600" dirty="0">
            <a:solidFill>
              <a:schemeClr val="tx1">
                <a:lumMod val="10000"/>
                <a:lumOff val="90000"/>
              </a:schemeClr>
            </a:solidFill>
          </a:endParaRPr>
        </a:p>
      </dgm:t>
    </dgm:pt>
    <dgm:pt modelId="{33ACF087-E28D-42AC-A4D4-AE10507603AF}" type="parTrans" cxnId="{5F5907EF-062E-412E-9C77-D27ADC1D017E}">
      <dgm:prSet/>
      <dgm:spPr/>
      <dgm:t>
        <a:bodyPr/>
        <a:lstStyle/>
        <a:p>
          <a:endParaRPr lang="pl-PL"/>
        </a:p>
      </dgm:t>
    </dgm:pt>
    <dgm:pt modelId="{1F4CF63C-1869-45E1-A79D-59E0DEC1FC92}" type="sibTrans" cxnId="{5F5907EF-062E-412E-9C77-D27ADC1D017E}">
      <dgm:prSet/>
      <dgm:spPr/>
      <dgm:t>
        <a:bodyPr/>
        <a:lstStyle/>
        <a:p>
          <a:endParaRPr lang="pl-PL"/>
        </a:p>
      </dgm:t>
    </dgm:pt>
    <dgm:pt modelId="{EE296CF8-1B5C-4D9B-85E7-3487091ED32E}">
      <dgm:prSet phldrT="[Tekst]" phldr="0"/>
      <dgm:spPr>
        <a:solidFill>
          <a:schemeClr val="accent1"/>
        </a:solidFill>
      </dgm:spPr>
      <dgm:t>
        <a:bodyPr/>
        <a:lstStyle/>
        <a:p>
          <a:r>
            <a:rPr lang="pl-PL" b="1" dirty="0">
              <a:solidFill>
                <a:schemeClr val="bg1"/>
              </a:solidFill>
              <a:latin typeface="+mj-lt"/>
            </a:rPr>
            <a:t>SOK</a:t>
          </a:r>
        </a:p>
      </dgm:t>
    </dgm:pt>
    <dgm:pt modelId="{A6CB05C5-0DE3-4799-B996-3A81D47DB14B}" type="parTrans" cxnId="{55222FE7-F1E8-455D-AE83-70F92EAF91EC}">
      <dgm:prSet/>
      <dgm:spPr/>
      <dgm:t>
        <a:bodyPr/>
        <a:lstStyle/>
        <a:p>
          <a:endParaRPr lang="pl-PL"/>
        </a:p>
      </dgm:t>
    </dgm:pt>
    <dgm:pt modelId="{CDE94E90-0B58-4870-9A3A-9CC901CC7E5C}" type="sibTrans" cxnId="{55222FE7-F1E8-455D-AE83-70F92EAF91EC}">
      <dgm:prSet/>
      <dgm:spPr/>
      <dgm:t>
        <a:bodyPr/>
        <a:lstStyle/>
        <a:p>
          <a:endParaRPr lang="pl-PL"/>
        </a:p>
      </dgm:t>
    </dgm:pt>
    <dgm:pt modelId="{FE37B181-BEA8-4A9B-AB82-E352548C4920}" type="pres">
      <dgm:prSet presAssocID="{AD42FBA3-B0FF-488E-AC02-3A0444456CE2}" presName="Name0" presStyleCnt="0">
        <dgm:presLayoutVars>
          <dgm:dir/>
          <dgm:animOne val="branch"/>
          <dgm:animLvl val="lvl"/>
        </dgm:presLayoutVars>
      </dgm:prSet>
      <dgm:spPr/>
    </dgm:pt>
    <dgm:pt modelId="{9041A5C2-DE59-4A25-8985-71A81D5FA747}" type="pres">
      <dgm:prSet presAssocID="{55715274-DCC0-47E4-9770-8883DF3EE8C7}" presName="chaos" presStyleCnt="0"/>
      <dgm:spPr/>
    </dgm:pt>
    <dgm:pt modelId="{51236876-2441-4066-96EB-060F7703BCA3}" type="pres">
      <dgm:prSet presAssocID="{55715274-DCC0-47E4-9770-8883DF3EE8C7}" presName="parTx1" presStyleLbl="revTx" presStyleIdx="0" presStyleCnt="1" custLinFactNeighborY="7679"/>
      <dgm:spPr/>
    </dgm:pt>
    <dgm:pt modelId="{9C118E47-468E-4F5F-AE67-58E5D7262BF8}" type="pres">
      <dgm:prSet presAssocID="{55715274-DCC0-47E4-9770-8883DF3EE8C7}" presName="c1" presStyleLbl="node1" presStyleIdx="0" presStyleCnt="19" custScaleX="82645" custScaleY="82645" custLinFactX="31881" custLinFactNeighborX="100000" custLinFactNeighborY="29494"/>
      <dgm:spPr/>
    </dgm:pt>
    <dgm:pt modelId="{4D28E99C-77D2-4AE2-87D2-7E00DD0FEC43}" type="pres">
      <dgm:prSet presAssocID="{55715274-DCC0-47E4-9770-8883DF3EE8C7}" presName="c2" presStyleLbl="node1" presStyleIdx="1" presStyleCnt="19" custScaleX="82645" custScaleY="82645" custLinFactX="60536" custLinFactNeighborX="100000" custLinFactNeighborY="-4068"/>
      <dgm:spPr/>
    </dgm:pt>
    <dgm:pt modelId="{D20CB7E9-AB4B-4A00-8F6D-5545136991BB}" type="pres">
      <dgm:prSet presAssocID="{55715274-DCC0-47E4-9770-8883DF3EE8C7}" presName="c3" presStyleLbl="node1" presStyleIdx="2" presStyleCnt="19" custScaleX="82645" custScaleY="82645" custLinFactNeighborX="59457" custLinFactNeighborY="16959"/>
      <dgm:spPr/>
    </dgm:pt>
    <dgm:pt modelId="{15523D6D-8BFC-41D7-9FB7-EE91D1F57FA0}" type="pres">
      <dgm:prSet presAssocID="{55715274-DCC0-47E4-9770-8883DF3EE8C7}" presName="c4" presStyleLbl="node1" presStyleIdx="3" presStyleCnt="19" custScaleX="82645" custScaleY="82645" custLinFactNeighborX="20225" custLinFactNeighborY="23186"/>
      <dgm:spPr/>
    </dgm:pt>
    <dgm:pt modelId="{CB9084D6-F571-410D-8B80-B6430D409AA9}" type="pres">
      <dgm:prSet presAssocID="{55715274-DCC0-47E4-9770-8883DF3EE8C7}" presName="c5" presStyleLbl="node1" presStyleIdx="4" presStyleCnt="19" custScaleX="82645" custScaleY="82645" custLinFactNeighborX="17170" custLinFactNeighborY="99531"/>
      <dgm:spPr/>
    </dgm:pt>
    <dgm:pt modelId="{37D3307C-B5EF-4D66-A66B-6114E5B7A1EC}" type="pres">
      <dgm:prSet presAssocID="{55715274-DCC0-47E4-9770-8883DF3EE8C7}" presName="c6" presStyleLbl="node1" presStyleIdx="5" presStyleCnt="19" custScaleX="82645" custScaleY="82645" custLinFactNeighborX="-76541" custLinFactNeighborY="1531"/>
      <dgm:spPr/>
    </dgm:pt>
    <dgm:pt modelId="{13D1ABD0-FC17-4436-9992-54F11D97A0B7}" type="pres">
      <dgm:prSet presAssocID="{55715274-DCC0-47E4-9770-8883DF3EE8C7}" presName="c7" presStyleLbl="node1" presStyleIdx="6" presStyleCnt="19" custScaleX="82645" custScaleY="82645" custLinFactX="-2627" custLinFactNeighborX="-100000" custLinFactNeighborY="67769"/>
      <dgm:spPr/>
    </dgm:pt>
    <dgm:pt modelId="{DB623F4B-E6FC-40CD-A06D-80E91DC9C6A5}" type="pres">
      <dgm:prSet presAssocID="{55715274-DCC0-47E4-9770-8883DF3EE8C7}" presName="c8" presStyleLbl="node1" presStyleIdx="7" presStyleCnt="19" custScaleX="82645" custScaleY="82645" custLinFactX="-100000" custLinFactY="-20717" custLinFactNeighborX="-131845" custLinFactNeighborY="-100000"/>
      <dgm:spPr/>
    </dgm:pt>
    <dgm:pt modelId="{065E5137-9420-4475-B97D-2951938FAFEF}" type="pres">
      <dgm:prSet presAssocID="{55715274-DCC0-47E4-9770-8883DF3EE8C7}" presName="c9" presStyleLbl="node1" presStyleIdx="8" presStyleCnt="19" custScaleX="82645" custScaleY="82645" custLinFactX="-100000" custLinFactY="-32873" custLinFactNeighborX="-128159" custLinFactNeighborY="-100000"/>
      <dgm:spPr/>
    </dgm:pt>
    <dgm:pt modelId="{2F6FEAE5-504B-4F62-93E6-258CAF01E0C6}" type="pres">
      <dgm:prSet presAssocID="{55715274-DCC0-47E4-9770-8883DF3EE8C7}" presName="c10" presStyleLbl="node1" presStyleIdx="9" presStyleCnt="19" custScaleX="82645" custScaleY="82645" custLinFactNeighborX="5243" custLinFactNeighborY="32771"/>
      <dgm:spPr/>
    </dgm:pt>
    <dgm:pt modelId="{15D16C77-7658-41F3-898D-868049A97F71}" type="pres">
      <dgm:prSet presAssocID="{55715274-DCC0-47E4-9770-8883DF3EE8C7}" presName="c11" presStyleLbl="node1" presStyleIdx="10" presStyleCnt="19" custScaleX="82645" custScaleY="82645" custLinFactX="100000" custLinFactNeighborX="166922" custLinFactNeighborY="-24754"/>
      <dgm:spPr/>
    </dgm:pt>
    <dgm:pt modelId="{D469527E-A2BA-4308-97A9-C65FC5D45A1F}" type="pres">
      <dgm:prSet presAssocID="{55715274-DCC0-47E4-9770-8883DF3EE8C7}" presName="c12" presStyleLbl="node1" presStyleIdx="11" presStyleCnt="19" custScaleX="82645" custScaleY="82645" custLinFactX="16770" custLinFactNeighborX="100000" custLinFactNeighborY="-13205"/>
      <dgm:spPr/>
    </dgm:pt>
    <dgm:pt modelId="{E7F4E5EF-DF86-4044-B35D-B0375543B16B}" type="pres">
      <dgm:prSet presAssocID="{55715274-DCC0-47E4-9770-8883DF3EE8C7}" presName="c13" presStyleLbl="node1" presStyleIdx="12" presStyleCnt="19" custScaleX="82645" custScaleY="82645" custLinFactNeighborX="48757" custLinFactNeighborY="-37115"/>
      <dgm:spPr/>
    </dgm:pt>
    <dgm:pt modelId="{160D7732-96BE-4028-AAB3-538F533C6694}" type="pres">
      <dgm:prSet presAssocID="{55715274-DCC0-47E4-9770-8883DF3EE8C7}" presName="c14" presStyleLbl="node1" presStyleIdx="13" presStyleCnt="19" custScaleX="82645" custScaleY="82645" custLinFactNeighborX="19593" custLinFactNeighborY="-38257"/>
      <dgm:spPr/>
    </dgm:pt>
    <dgm:pt modelId="{2F47D6D8-8915-4CE4-9F42-F43BA850640E}" type="pres">
      <dgm:prSet presAssocID="{55715274-DCC0-47E4-9770-8883DF3EE8C7}" presName="c15" presStyleLbl="node1" presStyleIdx="14" presStyleCnt="19" custScaleX="82645" custScaleY="82645"/>
      <dgm:spPr/>
    </dgm:pt>
    <dgm:pt modelId="{A8526C4E-91DB-4432-A000-5DD8042E9F4B}" type="pres">
      <dgm:prSet presAssocID="{55715274-DCC0-47E4-9770-8883DF3EE8C7}" presName="c16" presStyleLbl="node1" presStyleIdx="15" presStyleCnt="19" custScaleX="82645" custScaleY="82645" custLinFactNeighborX="-47864" custLinFactNeighborY="-10934"/>
      <dgm:spPr/>
    </dgm:pt>
    <dgm:pt modelId="{12B932BB-B05A-4BEE-8A0D-922F42473028}" type="pres">
      <dgm:prSet presAssocID="{55715274-DCC0-47E4-9770-8883DF3EE8C7}" presName="c17" presStyleLbl="node1" presStyleIdx="16" presStyleCnt="19" custScaleX="82645" custScaleY="82645" custLinFactNeighborX="-41844" custLinFactNeighborY="-26754"/>
      <dgm:spPr/>
    </dgm:pt>
    <dgm:pt modelId="{45987984-9BDF-4E1D-BF3D-C7889D03287E}" type="pres">
      <dgm:prSet presAssocID="{55715274-DCC0-47E4-9770-8883DF3EE8C7}" presName="c18" presStyleLbl="node1" presStyleIdx="17" presStyleCnt="19" custScaleX="82645" custScaleY="82645" custLinFactX="-25283" custLinFactNeighborX="-100000" custLinFactNeighborY="-46453"/>
      <dgm:spPr/>
    </dgm:pt>
    <dgm:pt modelId="{AD68B547-7799-4EED-8CCF-0B33540E343B}" type="pres">
      <dgm:prSet presAssocID="{1F4CF63C-1869-45E1-A79D-59E0DEC1FC92}" presName="chevronComposite1" presStyleCnt="0"/>
      <dgm:spPr/>
    </dgm:pt>
    <dgm:pt modelId="{2474990B-0427-452F-ADE7-F91AC690E803}" type="pres">
      <dgm:prSet presAssocID="{1F4CF63C-1869-45E1-A79D-59E0DEC1FC92}" presName="chevron1" presStyleLbl="sibTrans2D1" presStyleIdx="0" presStyleCnt="2" custScaleX="41299" custScaleY="41299" custLinFactNeighborX="7318"/>
      <dgm:spPr>
        <a:solidFill>
          <a:schemeClr val="bg1">
            <a:lumMod val="90000"/>
          </a:schemeClr>
        </a:solidFill>
        <a:ln>
          <a:noFill/>
        </a:ln>
      </dgm:spPr>
    </dgm:pt>
    <dgm:pt modelId="{B58F7869-0409-400F-83D2-63C91F563D4A}" type="pres">
      <dgm:prSet presAssocID="{1F4CF63C-1869-45E1-A79D-59E0DEC1FC92}" presName="spChevron1" presStyleCnt="0"/>
      <dgm:spPr/>
    </dgm:pt>
    <dgm:pt modelId="{59EE1733-B762-46E8-8FAE-14B19B27D60E}" type="pres">
      <dgm:prSet presAssocID="{1F4CF63C-1869-45E1-A79D-59E0DEC1FC92}" presName="overlap" presStyleCnt="0"/>
      <dgm:spPr/>
    </dgm:pt>
    <dgm:pt modelId="{006433D8-90D5-4109-9286-5AEC26AC1E88}" type="pres">
      <dgm:prSet presAssocID="{1F4CF63C-1869-45E1-A79D-59E0DEC1FC92}" presName="chevronComposite2" presStyleCnt="0"/>
      <dgm:spPr/>
    </dgm:pt>
    <dgm:pt modelId="{64E075E7-6764-47C0-8BE9-7E4F305D58EB}" type="pres">
      <dgm:prSet presAssocID="{1F4CF63C-1869-45E1-A79D-59E0DEC1FC92}" presName="chevron2" presStyleLbl="sibTrans2D1" presStyleIdx="1" presStyleCnt="2" custScaleX="41299" custScaleY="41299" custLinFactNeighborX="-16373"/>
      <dgm:spPr>
        <a:solidFill>
          <a:schemeClr val="bg1">
            <a:lumMod val="90000"/>
          </a:schemeClr>
        </a:solidFill>
        <a:ln>
          <a:noFill/>
        </a:ln>
      </dgm:spPr>
    </dgm:pt>
    <dgm:pt modelId="{6E15CE72-04F9-48DA-80D1-D12D136973BC}" type="pres">
      <dgm:prSet presAssocID="{1F4CF63C-1869-45E1-A79D-59E0DEC1FC92}" presName="spChevron2" presStyleCnt="0"/>
      <dgm:spPr/>
    </dgm:pt>
    <dgm:pt modelId="{9E063C49-AE76-455B-BA25-6FC4EA527E70}" type="pres">
      <dgm:prSet presAssocID="{EE296CF8-1B5C-4D9B-85E7-3487091ED32E}" presName="last" presStyleCnt="0"/>
      <dgm:spPr/>
    </dgm:pt>
    <dgm:pt modelId="{EE43E949-DE8D-4133-A94D-CBC1AAC56F3E}" type="pres">
      <dgm:prSet presAssocID="{EE296CF8-1B5C-4D9B-85E7-3487091ED32E}" presName="circleTx" presStyleLbl="node1" presStyleIdx="18" presStyleCnt="19" custScaleY="62104" custLinFactNeighborX="25220"/>
      <dgm:spPr>
        <a:prstGeom prst="flowChartAlternateProcess">
          <a:avLst/>
        </a:prstGeom>
      </dgm:spPr>
    </dgm:pt>
    <dgm:pt modelId="{0C58E5CC-3523-482C-A513-B6D261106444}" type="pres">
      <dgm:prSet presAssocID="{EE296CF8-1B5C-4D9B-85E7-3487091ED32E}" presName="spN" presStyleCnt="0"/>
      <dgm:spPr/>
    </dgm:pt>
  </dgm:ptLst>
  <dgm:cxnLst>
    <dgm:cxn modelId="{1E96E6CB-9F3D-44C3-B0C4-EDEFC5E79AD9}" type="presOf" srcId="{AD42FBA3-B0FF-488E-AC02-3A0444456CE2}" destId="{FE37B181-BEA8-4A9B-AB82-E352548C4920}" srcOrd="0" destOrd="0" presId="urn:microsoft.com/office/officeart/2009/3/layout/RandomtoResultProcess"/>
    <dgm:cxn modelId="{55222FE7-F1E8-455D-AE83-70F92EAF91EC}" srcId="{AD42FBA3-B0FF-488E-AC02-3A0444456CE2}" destId="{EE296CF8-1B5C-4D9B-85E7-3487091ED32E}" srcOrd="1" destOrd="0" parTransId="{A6CB05C5-0DE3-4799-B996-3A81D47DB14B}" sibTransId="{CDE94E90-0B58-4870-9A3A-9CC901CC7E5C}"/>
    <dgm:cxn modelId="{490F5FEE-498E-4093-B726-142571B2B830}" type="presOf" srcId="{EE296CF8-1B5C-4D9B-85E7-3487091ED32E}" destId="{EE43E949-DE8D-4133-A94D-CBC1AAC56F3E}" srcOrd="0" destOrd="0" presId="urn:microsoft.com/office/officeart/2009/3/layout/RandomtoResultProcess"/>
    <dgm:cxn modelId="{5F5907EF-062E-412E-9C77-D27ADC1D017E}" srcId="{AD42FBA3-B0FF-488E-AC02-3A0444456CE2}" destId="{55715274-DCC0-47E4-9770-8883DF3EE8C7}" srcOrd="0" destOrd="0" parTransId="{33ACF087-E28D-42AC-A4D4-AE10507603AF}" sibTransId="{1F4CF63C-1869-45E1-A79D-59E0DEC1FC92}"/>
    <dgm:cxn modelId="{DCC69DFA-8500-4892-B456-FCC9B610B92D}" type="presOf" srcId="{55715274-DCC0-47E4-9770-8883DF3EE8C7}" destId="{51236876-2441-4066-96EB-060F7703BCA3}" srcOrd="0" destOrd="0" presId="urn:microsoft.com/office/officeart/2009/3/layout/RandomtoResultProcess"/>
    <dgm:cxn modelId="{FF3B74E0-6663-4137-851A-D4053441D603}" type="presParOf" srcId="{FE37B181-BEA8-4A9B-AB82-E352548C4920}" destId="{9041A5C2-DE59-4A25-8985-71A81D5FA747}" srcOrd="0" destOrd="0" presId="urn:microsoft.com/office/officeart/2009/3/layout/RandomtoResultProcess"/>
    <dgm:cxn modelId="{51E21979-B83B-4B86-92C5-5BB944514BB5}" type="presParOf" srcId="{9041A5C2-DE59-4A25-8985-71A81D5FA747}" destId="{51236876-2441-4066-96EB-060F7703BCA3}" srcOrd="0" destOrd="0" presId="urn:microsoft.com/office/officeart/2009/3/layout/RandomtoResultProcess"/>
    <dgm:cxn modelId="{0773C6F6-32C6-4C75-8CDF-71203F9BF274}" type="presParOf" srcId="{9041A5C2-DE59-4A25-8985-71A81D5FA747}" destId="{9C118E47-468E-4F5F-AE67-58E5D7262BF8}" srcOrd="1" destOrd="0" presId="urn:microsoft.com/office/officeart/2009/3/layout/RandomtoResultProcess"/>
    <dgm:cxn modelId="{209249EC-9AF9-4612-933F-C899EEEE7B7C}" type="presParOf" srcId="{9041A5C2-DE59-4A25-8985-71A81D5FA747}" destId="{4D28E99C-77D2-4AE2-87D2-7E00DD0FEC43}" srcOrd="2" destOrd="0" presId="urn:microsoft.com/office/officeart/2009/3/layout/RandomtoResultProcess"/>
    <dgm:cxn modelId="{E509F4A0-8A26-467F-87A9-0D30E2A64766}" type="presParOf" srcId="{9041A5C2-DE59-4A25-8985-71A81D5FA747}" destId="{D20CB7E9-AB4B-4A00-8F6D-5545136991BB}" srcOrd="3" destOrd="0" presId="urn:microsoft.com/office/officeart/2009/3/layout/RandomtoResultProcess"/>
    <dgm:cxn modelId="{DFB2946C-0D74-46E3-B492-2EC5E6A08055}" type="presParOf" srcId="{9041A5C2-DE59-4A25-8985-71A81D5FA747}" destId="{15523D6D-8BFC-41D7-9FB7-EE91D1F57FA0}" srcOrd="4" destOrd="0" presId="urn:microsoft.com/office/officeart/2009/3/layout/RandomtoResultProcess"/>
    <dgm:cxn modelId="{8475099F-9662-46B0-9E66-AB45A7AD1332}" type="presParOf" srcId="{9041A5C2-DE59-4A25-8985-71A81D5FA747}" destId="{CB9084D6-F571-410D-8B80-B6430D409AA9}" srcOrd="5" destOrd="0" presId="urn:microsoft.com/office/officeart/2009/3/layout/RandomtoResultProcess"/>
    <dgm:cxn modelId="{0504A5F3-8C67-4936-80B9-8C7F5E373653}" type="presParOf" srcId="{9041A5C2-DE59-4A25-8985-71A81D5FA747}" destId="{37D3307C-B5EF-4D66-A66B-6114E5B7A1EC}" srcOrd="6" destOrd="0" presId="urn:microsoft.com/office/officeart/2009/3/layout/RandomtoResultProcess"/>
    <dgm:cxn modelId="{56EB065A-6E28-421C-8711-18BBD5EBCC86}" type="presParOf" srcId="{9041A5C2-DE59-4A25-8985-71A81D5FA747}" destId="{13D1ABD0-FC17-4436-9992-54F11D97A0B7}" srcOrd="7" destOrd="0" presId="urn:microsoft.com/office/officeart/2009/3/layout/RandomtoResultProcess"/>
    <dgm:cxn modelId="{E088FAB2-F827-4834-B66F-84C0D0FA7277}" type="presParOf" srcId="{9041A5C2-DE59-4A25-8985-71A81D5FA747}" destId="{DB623F4B-E6FC-40CD-A06D-80E91DC9C6A5}" srcOrd="8" destOrd="0" presId="urn:microsoft.com/office/officeart/2009/3/layout/RandomtoResultProcess"/>
    <dgm:cxn modelId="{E1DFC69B-8443-43C8-A61A-FADFCA292795}" type="presParOf" srcId="{9041A5C2-DE59-4A25-8985-71A81D5FA747}" destId="{065E5137-9420-4475-B97D-2951938FAFEF}" srcOrd="9" destOrd="0" presId="urn:microsoft.com/office/officeart/2009/3/layout/RandomtoResultProcess"/>
    <dgm:cxn modelId="{4E175137-24ED-4304-8482-FF14AC561F28}" type="presParOf" srcId="{9041A5C2-DE59-4A25-8985-71A81D5FA747}" destId="{2F6FEAE5-504B-4F62-93E6-258CAF01E0C6}" srcOrd="10" destOrd="0" presId="urn:microsoft.com/office/officeart/2009/3/layout/RandomtoResultProcess"/>
    <dgm:cxn modelId="{E2215694-F5A7-4325-8005-2070048D672B}" type="presParOf" srcId="{9041A5C2-DE59-4A25-8985-71A81D5FA747}" destId="{15D16C77-7658-41F3-898D-868049A97F71}" srcOrd="11" destOrd="0" presId="urn:microsoft.com/office/officeart/2009/3/layout/RandomtoResultProcess"/>
    <dgm:cxn modelId="{2215682A-28A1-4F67-819E-E3DB3412E2C3}" type="presParOf" srcId="{9041A5C2-DE59-4A25-8985-71A81D5FA747}" destId="{D469527E-A2BA-4308-97A9-C65FC5D45A1F}" srcOrd="12" destOrd="0" presId="urn:microsoft.com/office/officeart/2009/3/layout/RandomtoResultProcess"/>
    <dgm:cxn modelId="{B2BE87AB-AF2D-4C83-A230-77E3A88D6958}" type="presParOf" srcId="{9041A5C2-DE59-4A25-8985-71A81D5FA747}" destId="{E7F4E5EF-DF86-4044-B35D-B0375543B16B}" srcOrd="13" destOrd="0" presId="urn:microsoft.com/office/officeart/2009/3/layout/RandomtoResultProcess"/>
    <dgm:cxn modelId="{17F951B6-E5AD-4AF5-A5C8-272998E117DA}" type="presParOf" srcId="{9041A5C2-DE59-4A25-8985-71A81D5FA747}" destId="{160D7732-96BE-4028-AAB3-538F533C6694}" srcOrd="14" destOrd="0" presId="urn:microsoft.com/office/officeart/2009/3/layout/RandomtoResultProcess"/>
    <dgm:cxn modelId="{3A13F947-B905-4985-9C50-E0D62B995D7C}" type="presParOf" srcId="{9041A5C2-DE59-4A25-8985-71A81D5FA747}" destId="{2F47D6D8-8915-4CE4-9F42-F43BA850640E}" srcOrd="15" destOrd="0" presId="urn:microsoft.com/office/officeart/2009/3/layout/RandomtoResultProcess"/>
    <dgm:cxn modelId="{F98C9E62-2CD9-45FC-B5AF-3FAFADBAFD26}" type="presParOf" srcId="{9041A5C2-DE59-4A25-8985-71A81D5FA747}" destId="{A8526C4E-91DB-4432-A000-5DD8042E9F4B}" srcOrd="16" destOrd="0" presId="urn:microsoft.com/office/officeart/2009/3/layout/RandomtoResultProcess"/>
    <dgm:cxn modelId="{7A4C650C-A888-48CA-A5E7-EDC6E53893AE}" type="presParOf" srcId="{9041A5C2-DE59-4A25-8985-71A81D5FA747}" destId="{12B932BB-B05A-4BEE-8A0D-922F42473028}" srcOrd="17" destOrd="0" presId="urn:microsoft.com/office/officeart/2009/3/layout/RandomtoResultProcess"/>
    <dgm:cxn modelId="{7945A874-EFCC-4DBA-8639-1FC0345DE4F4}" type="presParOf" srcId="{9041A5C2-DE59-4A25-8985-71A81D5FA747}" destId="{45987984-9BDF-4E1D-BF3D-C7889D03287E}" srcOrd="18" destOrd="0" presId="urn:microsoft.com/office/officeart/2009/3/layout/RandomtoResultProcess"/>
    <dgm:cxn modelId="{21D9D2A5-96E9-4467-9E5C-BD4960BEA031}" type="presParOf" srcId="{FE37B181-BEA8-4A9B-AB82-E352548C4920}" destId="{AD68B547-7799-4EED-8CCF-0B33540E343B}" srcOrd="1" destOrd="0" presId="urn:microsoft.com/office/officeart/2009/3/layout/RandomtoResultProcess"/>
    <dgm:cxn modelId="{9A171E66-66B2-4A76-AE50-6CC7C449EF32}" type="presParOf" srcId="{AD68B547-7799-4EED-8CCF-0B33540E343B}" destId="{2474990B-0427-452F-ADE7-F91AC690E803}" srcOrd="0" destOrd="0" presId="urn:microsoft.com/office/officeart/2009/3/layout/RandomtoResultProcess"/>
    <dgm:cxn modelId="{9FAF0088-1C13-40B1-8359-9B91A03E4382}" type="presParOf" srcId="{AD68B547-7799-4EED-8CCF-0B33540E343B}" destId="{B58F7869-0409-400F-83D2-63C91F563D4A}" srcOrd="1" destOrd="0" presId="urn:microsoft.com/office/officeart/2009/3/layout/RandomtoResultProcess"/>
    <dgm:cxn modelId="{FBF7C951-5FE4-4F41-87A7-D9016913FDCC}" type="presParOf" srcId="{FE37B181-BEA8-4A9B-AB82-E352548C4920}" destId="{59EE1733-B762-46E8-8FAE-14B19B27D60E}" srcOrd="2" destOrd="0" presId="urn:microsoft.com/office/officeart/2009/3/layout/RandomtoResultProcess"/>
    <dgm:cxn modelId="{5E0AE8E5-DE2B-4CA9-AFDA-CA01A193A564}" type="presParOf" srcId="{FE37B181-BEA8-4A9B-AB82-E352548C4920}" destId="{006433D8-90D5-4109-9286-5AEC26AC1E88}" srcOrd="3" destOrd="0" presId="urn:microsoft.com/office/officeart/2009/3/layout/RandomtoResultProcess"/>
    <dgm:cxn modelId="{66F42F25-9D72-4D16-8DC7-70332D9A6313}" type="presParOf" srcId="{006433D8-90D5-4109-9286-5AEC26AC1E88}" destId="{64E075E7-6764-47C0-8BE9-7E4F305D58EB}" srcOrd="0" destOrd="0" presId="urn:microsoft.com/office/officeart/2009/3/layout/RandomtoResultProcess"/>
    <dgm:cxn modelId="{8052DC91-D49C-42F6-A116-DD56D31A6E14}" type="presParOf" srcId="{006433D8-90D5-4109-9286-5AEC26AC1E88}" destId="{6E15CE72-04F9-48DA-80D1-D12D136973BC}" srcOrd="1" destOrd="0" presId="urn:microsoft.com/office/officeart/2009/3/layout/RandomtoResultProcess"/>
    <dgm:cxn modelId="{7B2F4707-02A6-44CA-963A-58EE551B7A3C}" type="presParOf" srcId="{FE37B181-BEA8-4A9B-AB82-E352548C4920}" destId="{9E063C49-AE76-455B-BA25-6FC4EA527E70}" srcOrd="4" destOrd="0" presId="urn:microsoft.com/office/officeart/2009/3/layout/RandomtoResultProcess"/>
    <dgm:cxn modelId="{6BF3FECD-549B-412E-88EC-D1B8397AA7CD}" type="presParOf" srcId="{9E063C49-AE76-455B-BA25-6FC4EA527E70}" destId="{EE43E949-DE8D-4133-A94D-CBC1AAC56F3E}" srcOrd="0" destOrd="0" presId="urn:microsoft.com/office/officeart/2009/3/layout/RandomtoResultProcess"/>
    <dgm:cxn modelId="{0BA3C5D6-C928-49CE-B836-4C9D5048EB63}" type="presParOf" srcId="{9E063C49-AE76-455B-BA25-6FC4EA527E70}" destId="{0C58E5CC-3523-482C-A513-B6D261106444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A348EFA-A0A1-4904-AE95-114D72D9EFA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5E26F456-8C21-4275-A13A-D0DB3128A2A2}">
      <dgm:prSet phldrT="[Tekst]" phldr="0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pl-PL" dirty="0"/>
            <a:t>Zgłaszanie</a:t>
          </a:r>
        </a:p>
      </dgm:t>
    </dgm:pt>
    <dgm:pt modelId="{CAD1D74C-85DB-4BF4-B8CE-D987E553D1A6}" type="parTrans" cxnId="{A9E6F47B-FA53-4259-A60D-C01EBE948C81}">
      <dgm:prSet/>
      <dgm:spPr/>
      <dgm:t>
        <a:bodyPr/>
        <a:lstStyle/>
        <a:p>
          <a:endParaRPr lang="pl-PL"/>
        </a:p>
      </dgm:t>
    </dgm:pt>
    <dgm:pt modelId="{3EBA1262-47EF-4F00-AD29-A32039F0A747}" type="sibTrans" cxnId="{A9E6F47B-FA53-4259-A60D-C01EBE948C81}">
      <dgm:prSet/>
      <dgm:spPr/>
      <dgm:t>
        <a:bodyPr/>
        <a:lstStyle/>
        <a:p>
          <a:endParaRPr lang="pl-PL"/>
        </a:p>
      </dgm:t>
    </dgm:pt>
    <dgm:pt modelId="{654B1450-BF71-427A-A8AD-85950AE9DC09}">
      <dgm:prSet phldrT="[Tekst]" phldr="0"/>
      <dgm:spPr/>
      <dgm:t>
        <a:bodyPr/>
        <a:lstStyle/>
        <a:p>
          <a:r>
            <a:rPr lang="pl-PL" dirty="0"/>
            <a:t>Agregacja</a:t>
          </a:r>
        </a:p>
      </dgm:t>
    </dgm:pt>
    <dgm:pt modelId="{A282D398-6635-4DF8-A23C-CC53E282911E}" type="parTrans" cxnId="{1A2B10F8-AF36-41FC-9995-43D47AD42AB1}">
      <dgm:prSet/>
      <dgm:spPr/>
      <dgm:t>
        <a:bodyPr/>
        <a:lstStyle/>
        <a:p>
          <a:endParaRPr lang="pl-PL"/>
        </a:p>
      </dgm:t>
    </dgm:pt>
    <dgm:pt modelId="{D00D79BB-7834-48D9-BF0A-BC8AB8D051E0}" type="sibTrans" cxnId="{1A2B10F8-AF36-41FC-9995-43D47AD42AB1}">
      <dgm:prSet/>
      <dgm:spPr/>
      <dgm:t>
        <a:bodyPr/>
        <a:lstStyle/>
        <a:p>
          <a:endParaRPr lang="pl-PL"/>
        </a:p>
      </dgm:t>
    </dgm:pt>
    <dgm:pt modelId="{2269033B-1A1B-497E-B70F-C02D5AEF3D14}">
      <dgm:prSet phldrT="[Tekst]" phldr="0"/>
      <dgm:spPr/>
      <dgm:t>
        <a:bodyPr/>
        <a:lstStyle/>
        <a:p>
          <a:r>
            <a:rPr lang="pl-PL" dirty="0"/>
            <a:t>Planowanie</a:t>
          </a:r>
        </a:p>
      </dgm:t>
    </dgm:pt>
    <dgm:pt modelId="{167202E4-787E-446F-BF60-515B4BFE4B99}" type="parTrans" cxnId="{561907FA-817F-4872-ACBE-23F13B215379}">
      <dgm:prSet/>
      <dgm:spPr/>
      <dgm:t>
        <a:bodyPr/>
        <a:lstStyle/>
        <a:p>
          <a:endParaRPr lang="pl-PL"/>
        </a:p>
      </dgm:t>
    </dgm:pt>
    <dgm:pt modelId="{4F3C5231-7517-4B09-923B-414244C65346}" type="sibTrans" cxnId="{561907FA-817F-4872-ACBE-23F13B215379}">
      <dgm:prSet/>
      <dgm:spPr/>
      <dgm:t>
        <a:bodyPr/>
        <a:lstStyle/>
        <a:p>
          <a:endParaRPr lang="pl-PL"/>
        </a:p>
      </dgm:t>
    </dgm:pt>
    <dgm:pt modelId="{24789DCC-5ED1-442C-809A-A48CCA4EEE32}">
      <dgm:prSet/>
      <dgm:spPr/>
      <dgm:t>
        <a:bodyPr/>
        <a:lstStyle/>
        <a:p>
          <a:r>
            <a:rPr lang="pl-PL" dirty="0"/>
            <a:t>Powiadamianie</a:t>
          </a:r>
        </a:p>
      </dgm:t>
    </dgm:pt>
    <dgm:pt modelId="{274DC70C-3FCB-4EFA-AEF0-5C4F419EC8CD}" type="parTrans" cxnId="{223B1134-B965-4581-86F0-650C9607B88F}">
      <dgm:prSet/>
      <dgm:spPr/>
      <dgm:t>
        <a:bodyPr/>
        <a:lstStyle/>
        <a:p>
          <a:endParaRPr lang="pl-PL"/>
        </a:p>
      </dgm:t>
    </dgm:pt>
    <dgm:pt modelId="{C7C48F71-A2C5-4E6A-AE27-0B706A5D08DE}" type="sibTrans" cxnId="{223B1134-B965-4581-86F0-650C9607B88F}">
      <dgm:prSet/>
      <dgm:spPr/>
      <dgm:t>
        <a:bodyPr/>
        <a:lstStyle/>
        <a:p>
          <a:endParaRPr lang="pl-PL"/>
        </a:p>
      </dgm:t>
    </dgm:pt>
    <dgm:pt modelId="{7A6AC2E2-1C8B-4EE5-9C47-E2520467D2F7}" type="pres">
      <dgm:prSet presAssocID="{1A348EFA-A0A1-4904-AE95-114D72D9EFA9}" presName="Name0" presStyleCnt="0">
        <dgm:presLayoutVars>
          <dgm:dir/>
          <dgm:animLvl val="lvl"/>
          <dgm:resizeHandles val="exact"/>
        </dgm:presLayoutVars>
      </dgm:prSet>
      <dgm:spPr/>
    </dgm:pt>
    <dgm:pt modelId="{7DF75683-DBD9-4D44-B763-0D42E7623724}" type="pres">
      <dgm:prSet presAssocID="{5E26F456-8C21-4275-A13A-D0DB3128A2A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18B24BA-EC78-4A33-A40B-2C19E44ADD6E}" type="pres">
      <dgm:prSet presAssocID="{3EBA1262-47EF-4F00-AD29-A32039F0A747}" presName="parTxOnlySpace" presStyleCnt="0"/>
      <dgm:spPr/>
    </dgm:pt>
    <dgm:pt modelId="{BE08F92C-CF11-43FD-835A-024EA2D73E0C}" type="pres">
      <dgm:prSet presAssocID="{654B1450-BF71-427A-A8AD-85950AE9DC09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CF621F1-E976-43D5-A485-9DF29C7F9DAE}" type="pres">
      <dgm:prSet presAssocID="{D00D79BB-7834-48D9-BF0A-BC8AB8D051E0}" presName="parTxOnlySpace" presStyleCnt="0"/>
      <dgm:spPr/>
    </dgm:pt>
    <dgm:pt modelId="{B8FCF480-21AC-4C53-9863-F626BEE1A615}" type="pres">
      <dgm:prSet presAssocID="{2269033B-1A1B-497E-B70F-C02D5AEF3D14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868EE8D-6D72-4B3A-83EE-DF5FA0DAF580}" type="pres">
      <dgm:prSet presAssocID="{4F3C5231-7517-4B09-923B-414244C65346}" presName="parTxOnlySpace" presStyleCnt="0"/>
      <dgm:spPr/>
    </dgm:pt>
    <dgm:pt modelId="{E3CE9B1A-42B0-429E-9D78-E564A965E1A8}" type="pres">
      <dgm:prSet presAssocID="{24789DCC-5ED1-442C-809A-A48CCA4EEE32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23B1134-B965-4581-86F0-650C9607B88F}" srcId="{1A348EFA-A0A1-4904-AE95-114D72D9EFA9}" destId="{24789DCC-5ED1-442C-809A-A48CCA4EEE32}" srcOrd="3" destOrd="0" parTransId="{274DC70C-3FCB-4EFA-AEF0-5C4F419EC8CD}" sibTransId="{C7C48F71-A2C5-4E6A-AE27-0B706A5D08DE}"/>
    <dgm:cxn modelId="{A9E6F47B-FA53-4259-A60D-C01EBE948C81}" srcId="{1A348EFA-A0A1-4904-AE95-114D72D9EFA9}" destId="{5E26F456-8C21-4275-A13A-D0DB3128A2A2}" srcOrd="0" destOrd="0" parTransId="{CAD1D74C-85DB-4BF4-B8CE-D987E553D1A6}" sibTransId="{3EBA1262-47EF-4F00-AD29-A32039F0A747}"/>
    <dgm:cxn modelId="{38F8E498-176B-41BC-BAE0-573AE0878468}" type="presOf" srcId="{1A348EFA-A0A1-4904-AE95-114D72D9EFA9}" destId="{7A6AC2E2-1C8B-4EE5-9C47-E2520467D2F7}" srcOrd="0" destOrd="0" presId="urn:microsoft.com/office/officeart/2005/8/layout/chevron1"/>
    <dgm:cxn modelId="{126DF29C-C4C6-414E-8E93-620BAF912AB4}" type="presOf" srcId="{2269033B-1A1B-497E-B70F-C02D5AEF3D14}" destId="{B8FCF480-21AC-4C53-9863-F626BEE1A615}" srcOrd="0" destOrd="0" presId="urn:microsoft.com/office/officeart/2005/8/layout/chevron1"/>
    <dgm:cxn modelId="{18F69DB9-4A82-4426-B1F2-242A0898FBEA}" type="presOf" srcId="{654B1450-BF71-427A-A8AD-85950AE9DC09}" destId="{BE08F92C-CF11-43FD-835A-024EA2D73E0C}" srcOrd="0" destOrd="0" presId="urn:microsoft.com/office/officeart/2005/8/layout/chevron1"/>
    <dgm:cxn modelId="{E0FE0CE2-CE69-44F2-BCE9-237BB82D2462}" type="presOf" srcId="{24789DCC-5ED1-442C-809A-A48CCA4EEE32}" destId="{E3CE9B1A-42B0-429E-9D78-E564A965E1A8}" srcOrd="0" destOrd="0" presId="urn:microsoft.com/office/officeart/2005/8/layout/chevron1"/>
    <dgm:cxn modelId="{CBC741F6-C7EF-4D3A-AB12-A3A1925D09A4}" type="presOf" srcId="{5E26F456-8C21-4275-A13A-D0DB3128A2A2}" destId="{7DF75683-DBD9-4D44-B763-0D42E7623724}" srcOrd="0" destOrd="0" presId="urn:microsoft.com/office/officeart/2005/8/layout/chevron1"/>
    <dgm:cxn modelId="{1A2B10F8-AF36-41FC-9995-43D47AD42AB1}" srcId="{1A348EFA-A0A1-4904-AE95-114D72D9EFA9}" destId="{654B1450-BF71-427A-A8AD-85950AE9DC09}" srcOrd="1" destOrd="0" parTransId="{A282D398-6635-4DF8-A23C-CC53E282911E}" sibTransId="{D00D79BB-7834-48D9-BF0A-BC8AB8D051E0}"/>
    <dgm:cxn modelId="{561907FA-817F-4872-ACBE-23F13B215379}" srcId="{1A348EFA-A0A1-4904-AE95-114D72D9EFA9}" destId="{2269033B-1A1B-497E-B70F-C02D5AEF3D14}" srcOrd="2" destOrd="0" parTransId="{167202E4-787E-446F-BF60-515B4BFE4B99}" sibTransId="{4F3C5231-7517-4B09-923B-414244C65346}"/>
    <dgm:cxn modelId="{3A08BBFE-BF97-4352-ACC5-F19249AF25C2}" type="presParOf" srcId="{7A6AC2E2-1C8B-4EE5-9C47-E2520467D2F7}" destId="{7DF75683-DBD9-4D44-B763-0D42E7623724}" srcOrd="0" destOrd="0" presId="urn:microsoft.com/office/officeart/2005/8/layout/chevron1"/>
    <dgm:cxn modelId="{55A615D8-462D-4706-9C37-F724EA9CD146}" type="presParOf" srcId="{7A6AC2E2-1C8B-4EE5-9C47-E2520467D2F7}" destId="{B18B24BA-EC78-4A33-A40B-2C19E44ADD6E}" srcOrd="1" destOrd="0" presId="urn:microsoft.com/office/officeart/2005/8/layout/chevron1"/>
    <dgm:cxn modelId="{C1034F9F-6A88-4FB3-960C-27AA012F3661}" type="presParOf" srcId="{7A6AC2E2-1C8B-4EE5-9C47-E2520467D2F7}" destId="{BE08F92C-CF11-43FD-835A-024EA2D73E0C}" srcOrd="2" destOrd="0" presId="urn:microsoft.com/office/officeart/2005/8/layout/chevron1"/>
    <dgm:cxn modelId="{656CAA9A-389D-460E-9B1E-505A5286BD90}" type="presParOf" srcId="{7A6AC2E2-1C8B-4EE5-9C47-E2520467D2F7}" destId="{7CF621F1-E976-43D5-A485-9DF29C7F9DAE}" srcOrd="3" destOrd="0" presId="urn:microsoft.com/office/officeart/2005/8/layout/chevron1"/>
    <dgm:cxn modelId="{291FA363-C8A4-466C-BAE7-F95471F0804E}" type="presParOf" srcId="{7A6AC2E2-1C8B-4EE5-9C47-E2520467D2F7}" destId="{B8FCF480-21AC-4C53-9863-F626BEE1A615}" srcOrd="4" destOrd="0" presId="urn:microsoft.com/office/officeart/2005/8/layout/chevron1"/>
    <dgm:cxn modelId="{0890AEC2-5A6C-4841-8EC5-FE462EFBF206}" type="presParOf" srcId="{7A6AC2E2-1C8B-4EE5-9C47-E2520467D2F7}" destId="{E868EE8D-6D72-4B3A-83EE-DF5FA0DAF580}" srcOrd="5" destOrd="0" presId="urn:microsoft.com/office/officeart/2005/8/layout/chevron1"/>
    <dgm:cxn modelId="{E124E3B8-C001-446A-B559-AA0FC266619D}" type="presParOf" srcId="{7A6AC2E2-1C8B-4EE5-9C47-E2520467D2F7}" destId="{E3CE9B1A-42B0-429E-9D78-E564A965E1A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A348EFA-A0A1-4904-AE95-114D72D9EFA9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5E26F456-8C21-4275-A13A-D0DB3128A2A2}">
      <dgm:prSet phldrT="[Tekst]" phldr="0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pl-PL" dirty="0"/>
            <a:t>Zgłaszanie</a:t>
          </a:r>
        </a:p>
      </dgm:t>
    </dgm:pt>
    <dgm:pt modelId="{CAD1D74C-85DB-4BF4-B8CE-D987E553D1A6}" type="parTrans" cxnId="{A9E6F47B-FA53-4259-A60D-C01EBE948C81}">
      <dgm:prSet/>
      <dgm:spPr/>
      <dgm:t>
        <a:bodyPr/>
        <a:lstStyle/>
        <a:p>
          <a:endParaRPr lang="pl-PL"/>
        </a:p>
      </dgm:t>
    </dgm:pt>
    <dgm:pt modelId="{3EBA1262-47EF-4F00-AD29-A32039F0A747}" type="sibTrans" cxnId="{A9E6F47B-FA53-4259-A60D-C01EBE948C81}">
      <dgm:prSet/>
      <dgm:spPr/>
      <dgm:t>
        <a:bodyPr/>
        <a:lstStyle/>
        <a:p>
          <a:endParaRPr lang="pl-PL"/>
        </a:p>
      </dgm:t>
    </dgm:pt>
    <dgm:pt modelId="{654B1450-BF71-427A-A8AD-85950AE9DC09}">
      <dgm:prSet phldrT="[Tekst]" phldr="0"/>
      <dgm:spPr/>
      <dgm:t>
        <a:bodyPr/>
        <a:lstStyle/>
        <a:p>
          <a:r>
            <a:rPr lang="pl-PL" dirty="0"/>
            <a:t>Agregacja</a:t>
          </a:r>
        </a:p>
      </dgm:t>
    </dgm:pt>
    <dgm:pt modelId="{A282D398-6635-4DF8-A23C-CC53E282911E}" type="parTrans" cxnId="{1A2B10F8-AF36-41FC-9995-43D47AD42AB1}">
      <dgm:prSet/>
      <dgm:spPr/>
      <dgm:t>
        <a:bodyPr/>
        <a:lstStyle/>
        <a:p>
          <a:endParaRPr lang="pl-PL"/>
        </a:p>
      </dgm:t>
    </dgm:pt>
    <dgm:pt modelId="{D00D79BB-7834-48D9-BF0A-BC8AB8D051E0}" type="sibTrans" cxnId="{1A2B10F8-AF36-41FC-9995-43D47AD42AB1}">
      <dgm:prSet/>
      <dgm:spPr/>
      <dgm:t>
        <a:bodyPr/>
        <a:lstStyle/>
        <a:p>
          <a:endParaRPr lang="pl-PL"/>
        </a:p>
      </dgm:t>
    </dgm:pt>
    <dgm:pt modelId="{2269033B-1A1B-497E-B70F-C02D5AEF3D14}">
      <dgm:prSet phldrT="[Tekst]" phldr="0"/>
      <dgm:spPr/>
      <dgm:t>
        <a:bodyPr/>
        <a:lstStyle/>
        <a:p>
          <a:r>
            <a:rPr lang="pl-PL" dirty="0"/>
            <a:t>Planowanie</a:t>
          </a:r>
        </a:p>
      </dgm:t>
    </dgm:pt>
    <dgm:pt modelId="{167202E4-787E-446F-BF60-515B4BFE4B99}" type="parTrans" cxnId="{561907FA-817F-4872-ACBE-23F13B215379}">
      <dgm:prSet/>
      <dgm:spPr/>
      <dgm:t>
        <a:bodyPr/>
        <a:lstStyle/>
        <a:p>
          <a:endParaRPr lang="pl-PL"/>
        </a:p>
      </dgm:t>
    </dgm:pt>
    <dgm:pt modelId="{4F3C5231-7517-4B09-923B-414244C65346}" type="sibTrans" cxnId="{561907FA-817F-4872-ACBE-23F13B215379}">
      <dgm:prSet/>
      <dgm:spPr/>
      <dgm:t>
        <a:bodyPr/>
        <a:lstStyle/>
        <a:p>
          <a:endParaRPr lang="pl-PL"/>
        </a:p>
      </dgm:t>
    </dgm:pt>
    <dgm:pt modelId="{24789DCC-5ED1-442C-809A-A48CCA4EEE32}">
      <dgm:prSet/>
      <dgm:spPr/>
      <dgm:t>
        <a:bodyPr/>
        <a:lstStyle/>
        <a:p>
          <a:r>
            <a:rPr lang="pl-PL" dirty="0"/>
            <a:t>Powiadamianie</a:t>
          </a:r>
        </a:p>
      </dgm:t>
    </dgm:pt>
    <dgm:pt modelId="{274DC70C-3FCB-4EFA-AEF0-5C4F419EC8CD}" type="parTrans" cxnId="{223B1134-B965-4581-86F0-650C9607B88F}">
      <dgm:prSet/>
      <dgm:spPr/>
      <dgm:t>
        <a:bodyPr/>
        <a:lstStyle/>
        <a:p>
          <a:endParaRPr lang="pl-PL"/>
        </a:p>
      </dgm:t>
    </dgm:pt>
    <dgm:pt modelId="{C7C48F71-A2C5-4E6A-AE27-0B706A5D08DE}" type="sibTrans" cxnId="{223B1134-B965-4581-86F0-650C9607B88F}">
      <dgm:prSet/>
      <dgm:spPr/>
      <dgm:t>
        <a:bodyPr/>
        <a:lstStyle/>
        <a:p>
          <a:endParaRPr lang="pl-PL"/>
        </a:p>
      </dgm:t>
    </dgm:pt>
    <dgm:pt modelId="{7A6AC2E2-1C8B-4EE5-9C47-E2520467D2F7}" type="pres">
      <dgm:prSet presAssocID="{1A348EFA-A0A1-4904-AE95-114D72D9EFA9}" presName="Name0" presStyleCnt="0">
        <dgm:presLayoutVars>
          <dgm:dir/>
          <dgm:animLvl val="lvl"/>
          <dgm:resizeHandles val="exact"/>
        </dgm:presLayoutVars>
      </dgm:prSet>
      <dgm:spPr/>
    </dgm:pt>
    <dgm:pt modelId="{7DF75683-DBD9-4D44-B763-0D42E7623724}" type="pres">
      <dgm:prSet presAssocID="{5E26F456-8C21-4275-A13A-D0DB3128A2A2}" presName="parTxOnly" presStyleLbl="node1" presStyleIdx="0" presStyleCnt="4" custLinFactX="5332" custLinFactNeighborX="100000">
        <dgm:presLayoutVars>
          <dgm:chMax val="0"/>
          <dgm:chPref val="0"/>
          <dgm:bulletEnabled val="1"/>
        </dgm:presLayoutVars>
      </dgm:prSet>
      <dgm:spPr/>
    </dgm:pt>
    <dgm:pt modelId="{B18B24BA-EC78-4A33-A40B-2C19E44ADD6E}" type="pres">
      <dgm:prSet presAssocID="{3EBA1262-47EF-4F00-AD29-A32039F0A747}" presName="parTxOnlySpace" presStyleCnt="0"/>
      <dgm:spPr/>
    </dgm:pt>
    <dgm:pt modelId="{BE08F92C-CF11-43FD-835A-024EA2D73E0C}" type="pres">
      <dgm:prSet presAssocID="{654B1450-BF71-427A-A8AD-85950AE9DC09}" presName="parTxOnly" presStyleLbl="node1" presStyleIdx="1" presStyleCnt="4" custLinFactNeighborX="50256">
        <dgm:presLayoutVars>
          <dgm:chMax val="0"/>
          <dgm:chPref val="0"/>
          <dgm:bulletEnabled val="1"/>
        </dgm:presLayoutVars>
      </dgm:prSet>
      <dgm:spPr/>
    </dgm:pt>
    <dgm:pt modelId="{7CF621F1-E976-43D5-A485-9DF29C7F9DAE}" type="pres">
      <dgm:prSet presAssocID="{D00D79BB-7834-48D9-BF0A-BC8AB8D051E0}" presName="parTxOnlySpace" presStyleCnt="0"/>
      <dgm:spPr/>
    </dgm:pt>
    <dgm:pt modelId="{B8FCF480-21AC-4C53-9863-F626BEE1A615}" type="pres">
      <dgm:prSet presAssocID="{2269033B-1A1B-497E-B70F-C02D5AEF3D14}" presName="parTxOnly" presStyleLbl="node1" presStyleIdx="2" presStyleCnt="4" custLinFactNeighborX="-54095">
        <dgm:presLayoutVars>
          <dgm:chMax val="0"/>
          <dgm:chPref val="0"/>
          <dgm:bulletEnabled val="1"/>
        </dgm:presLayoutVars>
      </dgm:prSet>
      <dgm:spPr/>
    </dgm:pt>
    <dgm:pt modelId="{E868EE8D-6D72-4B3A-83EE-DF5FA0DAF580}" type="pres">
      <dgm:prSet presAssocID="{4F3C5231-7517-4B09-923B-414244C65346}" presName="parTxOnlySpace" presStyleCnt="0"/>
      <dgm:spPr/>
    </dgm:pt>
    <dgm:pt modelId="{E3CE9B1A-42B0-429E-9D78-E564A965E1A8}" type="pres">
      <dgm:prSet presAssocID="{24789DCC-5ED1-442C-809A-A48CCA4EEE32}" presName="parTxOnly" presStyleLbl="node1" presStyleIdx="3" presStyleCnt="4" custLinFactX="-5892" custLinFactNeighborX="-100000">
        <dgm:presLayoutVars>
          <dgm:chMax val="0"/>
          <dgm:chPref val="0"/>
          <dgm:bulletEnabled val="1"/>
        </dgm:presLayoutVars>
      </dgm:prSet>
      <dgm:spPr/>
    </dgm:pt>
  </dgm:ptLst>
  <dgm:cxnLst>
    <dgm:cxn modelId="{223B1134-B965-4581-86F0-650C9607B88F}" srcId="{1A348EFA-A0A1-4904-AE95-114D72D9EFA9}" destId="{24789DCC-5ED1-442C-809A-A48CCA4EEE32}" srcOrd="3" destOrd="0" parTransId="{274DC70C-3FCB-4EFA-AEF0-5C4F419EC8CD}" sibTransId="{C7C48F71-A2C5-4E6A-AE27-0B706A5D08DE}"/>
    <dgm:cxn modelId="{A9E6F47B-FA53-4259-A60D-C01EBE948C81}" srcId="{1A348EFA-A0A1-4904-AE95-114D72D9EFA9}" destId="{5E26F456-8C21-4275-A13A-D0DB3128A2A2}" srcOrd="0" destOrd="0" parTransId="{CAD1D74C-85DB-4BF4-B8CE-D987E553D1A6}" sibTransId="{3EBA1262-47EF-4F00-AD29-A32039F0A747}"/>
    <dgm:cxn modelId="{38F8E498-176B-41BC-BAE0-573AE0878468}" type="presOf" srcId="{1A348EFA-A0A1-4904-AE95-114D72D9EFA9}" destId="{7A6AC2E2-1C8B-4EE5-9C47-E2520467D2F7}" srcOrd="0" destOrd="0" presId="urn:microsoft.com/office/officeart/2005/8/layout/chevron1"/>
    <dgm:cxn modelId="{126DF29C-C4C6-414E-8E93-620BAF912AB4}" type="presOf" srcId="{2269033B-1A1B-497E-B70F-C02D5AEF3D14}" destId="{B8FCF480-21AC-4C53-9863-F626BEE1A615}" srcOrd="0" destOrd="0" presId="urn:microsoft.com/office/officeart/2005/8/layout/chevron1"/>
    <dgm:cxn modelId="{18F69DB9-4A82-4426-B1F2-242A0898FBEA}" type="presOf" srcId="{654B1450-BF71-427A-A8AD-85950AE9DC09}" destId="{BE08F92C-CF11-43FD-835A-024EA2D73E0C}" srcOrd="0" destOrd="0" presId="urn:microsoft.com/office/officeart/2005/8/layout/chevron1"/>
    <dgm:cxn modelId="{E0FE0CE2-CE69-44F2-BCE9-237BB82D2462}" type="presOf" srcId="{24789DCC-5ED1-442C-809A-A48CCA4EEE32}" destId="{E3CE9B1A-42B0-429E-9D78-E564A965E1A8}" srcOrd="0" destOrd="0" presId="urn:microsoft.com/office/officeart/2005/8/layout/chevron1"/>
    <dgm:cxn modelId="{CBC741F6-C7EF-4D3A-AB12-A3A1925D09A4}" type="presOf" srcId="{5E26F456-8C21-4275-A13A-D0DB3128A2A2}" destId="{7DF75683-DBD9-4D44-B763-0D42E7623724}" srcOrd="0" destOrd="0" presId="urn:microsoft.com/office/officeart/2005/8/layout/chevron1"/>
    <dgm:cxn modelId="{1A2B10F8-AF36-41FC-9995-43D47AD42AB1}" srcId="{1A348EFA-A0A1-4904-AE95-114D72D9EFA9}" destId="{654B1450-BF71-427A-A8AD-85950AE9DC09}" srcOrd="1" destOrd="0" parTransId="{A282D398-6635-4DF8-A23C-CC53E282911E}" sibTransId="{D00D79BB-7834-48D9-BF0A-BC8AB8D051E0}"/>
    <dgm:cxn modelId="{561907FA-817F-4872-ACBE-23F13B215379}" srcId="{1A348EFA-A0A1-4904-AE95-114D72D9EFA9}" destId="{2269033B-1A1B-497E-B70F-C02D5AEF3D14}" srcOrd="2" destOrd="0" parTransId="{167202E4-787E-446F-BF60-515B4BFE4B99}" sibTransId="{4F3C5231-7517-4B09-923B-414244C65346}"/>
    <dgm:cxn modelId="{3A08BBFE-BF97-4352-ACC5-F19249AF25C2}" type="presParOf" srcId="{7A6AC2E2-1C8B-4EE5-9C47-E2520467D2F7}" destId="{7DF75683-DBD9-4D44-B763-0D42E7623724}" srcOrd="0" destOrd="0" presId="urn:microsoft.com/office/officeart/2005/8/layout/chevron1"/>
    <dgm:cxn modelId="{55A615D8-462D-4706-9C37-F724EA9CD146}" type="presParOf" srcId="{7A6AC2E2-1C8B-4EE5-9C47-E2520467D2F7}" destId="{B18B24BA-EC78-4A33-A40B-2C19E44ADD6E}" srcOrd="1" destOrd="0" presId="urn:microsoft.com/office/officeart/2005/8/layout/chevron1"/>
    <dgm:cxn modelId="{C1034F9F-6A88-4FB3-960C-27AA012F3661}" type="presParOf" srcId="{7A6AC2E2-1C8B-4EE5-9C47-E2520467D2F7}" destId="{BE08F92C-CF11-43FD-835A-024EA2D73E0C}" srcOrd="2" destOrd="0" presId="urn:microsoft.com/office/officeart/2005/8/layout/chevron1"/>
    <dgm:cxn modelId="{656CAA9A-389D-460E-9B1E-505A5286BD90}" type="presParOf" srcId="{7A6AC2E2-1C8B-4EE5-9C47-E2520467D2F7}" destId="{7CF621F1-E976-43D5-A485-9DF29C7F9DAE}" srcOrd="3" destOrd="0" presId="urn:microsoft.com/office/officeart/2005/8/layout/chevron1"/>
    <dgm:cxn modelId="{291FA363-C8A4-466C-BAE7-F95471F0804E}" type="presParOf" srcId="{7A6AC2E2-1C8B-4EE5-9C47-E2520467D2F7}" destId="{B8FCF480-21AC-4C53-9863-F626BEE1A615}" srcOrd="4" destOrd="0" presId="urn:microsoft.com/office/officeart/2005/8/layout/chevron1"/>
    <dgm:cxn modelId="{0890AEC2-5A6C-4841-8EC5-FE462EFBF206}" type="presParOf" srcId="{7A6AC2E2-1C8B-4EE5-9C47-E2520467D2F7}" destId="{E868EE8D-6D72-4B3A-83EE-DF5FA0DAF580}" srcOrd="5" destOrd="0" presId="urn:microsoft.com/office/officeart/2005/8/layout/chevron1"/>
    <dgm:cxn modelId="{E124E3B8-C001-446A-B559-AA0FC266619D}" type="presParOf" srcId="{7A6AC2E2-1C8B-4EE5-9C47-E2520467D2F7}" destId="{E3CE9B1A-42B0-429E-9D78-E564A965E1A8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B81ADE-29CE-45F3-A47B-03E6AB4FCE31}" type="doc">
      <dgm:prSet loTypeId="urn:microsoft.com/office/officeart/2008/layout/CircleAccentTimeline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257C46E4-6449-411D-9863-3ECAB41940A9}">
      <dgm:prSet phldrT="[Tekst]" phldr="0" custT="1"/>
      <dgm:spPr/>
      <dgm:t>
        <a:bodyPr/>
        <a:lstStyle/>
        <a:p>
          <a:r>
            <a:rPr lang="pl-PL" sz="100" dirty="0">
              <a:solidFill>
                <a:schemeClr val="tx2"/>
              </a:solidFill>
            </a:rPr>
            <a:t>Pierwsza wersja aplikacji ( 2022)</a:t>
          </a:r>
        </a:p>
      </dgm:t>
    </dgm:pt>
    <dgm:pt modelId="{7602A6A2-CF57-4E10-A62E-9BFDE01EA3F4}" type="parTrans" cxnId="{0BFF1FEF-4A86-4139-BAB9-0B864321267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7361BA31-8556-45AB-97C9-530D56475A53}" type="sibTrans" cxnId="{0BFF1FEF-4A86-4139-BAB9-0B864321267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2AD6E20F-DB6D-4BF3-B402-25F07E1E8A40}">
      <dgm:prSet phldrT="[Tekst]" phldr="0" custT="1"/>
      <dgm:spPr/>
      <dgm:t>
        <a:bodyPr/>
        <a:lstStyle/>
        <a:p>
          <a:r>
            <a:rPr lang="pl-PL" sz="2400" dirty="0">
              <a:solidFill>
                <a:schemeClr val="bg1"/>
              </a:solidFill>
            </a:rPr>
            <a:t>2026</a:t>
          </a:r>
          <a:endParaRPr lang="pl-PL" sz="2500" dirty="0">
            <a:solidFill>
              <a:schemeClr val="bg1"/>
            </a:solidFill>
          </a:endParaRPr>
        </a:p>
      </dgm:t>
    </dgm:pt>
    <dgm:pt modelId="{463B6684-F7F6-4A92-A0C4-A8EDFA034737}" type="parTrans" cxnId="{1C3E4E8C-3179-4B45-87D6-6B1DCA03435D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228D48C-E3F7-4D42-9EB7-EAFE2A7151C5}" type="sibTrans" cxnId="{1C3E4E8C-3179-4B45-87D6-6B1DCA03435D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7004BAC-65ED-49FD-B166-19F42544BFFD}">
      <dgm:prSet phldrT="[Tekst]" phldr="0" custT="1"/>
      <dgm:spPr/>
      <dgm:t>
        <a:bodyPr/>
        <a:lstStyle/>
        <a:p>
          <a:r>
            <a:rPr lang="pl-PL" sz="100" dirty="0">
              <a:solidFill>
                <a:schemeClr val="tx2"/>
              </a:solidFill>
            </a:rPr>
            <a:t>Powstawanie modelu kolędy na życzenie </a:t>
          </a:r>
          <a:br>
            <a:rPr lang="pl-PL" sz="100" dirty="0">
              <a:solidFill>
                <a:schemeClr val="tx2"/>
              </a:solidFill>
            </a:rPr>
          </a:br>
          <a:r>
            <a:rPr lang="pl-PL" sz="100" dirty="0">
              <a:solidFill>
                <a:schemeClr val="tx2"/>
              </a:solidFill>
            </a:rPr>
            <a:t>(</a:t>
          </a:r>
          <a:r>
            <a:rPr lang="pl-PL" sz="100">
              <a:solidFill>
                <a:schemeClr val="tx2"/>
              </a:solidFill>
            </a:rPr>
            <a:t>2017)</a:t>
          </a:r>
          <a:endParaRPr lang="pl-PL" sz="100" dirty="0">
            <a:solidFill>
              <a:schemeClr val="tx2"/>
            </a:solidFill>
          </a:endParaRPr>
        </a:p>
      </dgm:t>
    </dgm:pt>
    <dgm:pt modelId="{69BF251F-AEFA-4102-9A72-3E079B37B1CB}" type="sibTrans" cxnId="{0743D1C9-6CB8-4295-97AB-3E83C588CF2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761AA273-720A-4EAF-8A2B-881FA3418B7A}" type="parTrans" cxnId="{0743D1C9-6CB8-4295-97AB-3E83C588CF2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F447771-80E4-49E7-8A09-BC45C167FF85}">
      <dgm:prSet phldrT="[Tekst]" phldr="0" custT="1"/>
      <dgm:spPr/>
      <dgm:t>
        <a:bodyPr/>
        <a:lstStyle/>
        <a:p>
          <a:r>
            <a:rPr lang="pl-PL" sz="2400" dirty="0">
              <a:solidFill>
                <a:schemeClr val="bg1"/>
              </a:solidFill>
            </a:rPr>
            <a:t>2017</a:t>
          </a:r>
        </a:p>
      </dgm:t>
    </dgm:pt>
    <dgm:pt modelId="{74B91FA3-3FF0-4E1C-A866-55BDA8EA8611}" type="sibTrans" cxnId="{1A1E9173-F540-4569-85EA-07D3A1AFAD2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34DCCF81-A817-4DC2-B3A9-45C0FB40B373}" type="parTrans" cxnId="{1A1E9173-F540-4569-85EA-07D3A1AFAD2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0FEA7B01-E3B9-487E-A3A0-4D213CBF02FE}">
      <dgm:prSet phldrT="[Tekst]" phldr="0" custT="1"/>
      <dgm:spPr/>
      <dgm:t>
        <a:bodyPr/>
        <a:lstStyle/>
        <a:p>
          <a:r>
            <a:rPr lang="pl-PL" sz="100" dirty="0">
              <a:solidFill>
                <a:schemeClr val="tx2"/>
              </a:solidFill>
            </a:rPr>
            <a:t>Pandemia (2020-22)</a:t>
          </a:r>
        </a:p>
      </dgm:t>
    </dgm:pt>
    <dgm:pt modelId="{FB18785C-5A89-4B8C-B6E2-DC1A32CC022D}" type="parTrans" cxnId="{A9FE2E70-D563-4E09-B029-DD7152E3ED7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0BE90935-B643-4233-9542-A5A917BD3005}" type="sibTrans" cxnId="{A9FE2E70-D563-4E09-B029-DD7152E3ED7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BCD2CAC4-2075-496B-A682-D64E8B8044ED}">
      <dgm:prSet phldrT="[Tekst]" phldr="0" custT="1"/>
      <dgm:spPr/>
      <dgm:t>
        <a:bodyPr/>
        <a:lstStyle/>
        <a:p>
          <a:endParaRPr lang="pl-PL" sz="100" dirty="0">
            <a:solidFill>
              <a:schemeClr val="tx2"/>
            </a:solidFill>
          </a:endParaRPr>
        </a:p>
      </dgm:t>
    </dgm:pt>
    <dgm:pt modelId="{A826E70C-E8D8-4763-A541-5909B20FB5D0}" type="parTrans" cxnId="{301F1789-8CE6-4829-BD57-E54286FEB38C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C3562E4D-863C-48B3-AF98-7BEF5DB5AB6B}" type="sibTrans" cxnId="{301F1789-8CE6-4829-BD57-E54286FEB38C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231D6D5-5CF0-46BF-9576-3217A9A9E726}" type="pres">
      <dgm:prSet presAssocID="{B4B81ADE-29CE-45F3-A47B-03E6AB4FCE31}" presName="Name0" presStyleCnt="0">
        <dgm:presLayoutVars>
          <dgm:dir/>
        </dgm:presLayoutVars>
      </dgm:prSet>
      <dgm:spPr/>
    </dgm:pt>
    <dgm:pt modelId="{CEC68581-C1EE-4E20-9EE7-670459E58B09}" type="pres">
      <dgm:prSet presAssocID="{5F447771-80E4-49E7-8A09-BC45C167FF85}" presName="parComposite" presStyleCnt="0"/>
      <dgm:spPr/>
    </dgm:pt>
    <dgm:pt modelId="{1BA37A69-BC88-488C-B130-13D5305E50FB}" type="pres">
      <dgm:prSet presAssocID="{5F447771-80E4-49E7-8A09-BC45C167FF85}" presName="parBigCircle" presStyleLbl="node0" presStyleIdx="0" presStyleCnt="3" custScaleX="82645" custScaleY="82645" custLinFactX="76454" custLinFactNeighborX="100000"/>
      <dgm:spPr>
        <a:solidFill>
          <a:schemeClr val="accent1">
            <a:lumMod val="60000"/>
            <a:lumOff val="40000"/>
          </a:schemeClr>
        </a:solidFill>
      </dgm:spPr>
    </dgm:pt>
    <dgm:pt modelId="{722BB3B7-B59C-46F5-A5AC-5DEAB854A52D}" type="pres">
      <dgm:prSet presAssocID="{5F447771-80E4-49E7-8A09-BC45C167FF85}" presName="parTx" presStyleLbl="revTx" presStyleIdx="0" presStyleCnt="9" custAng="3900000" custLinFactX="89415" custLinFactNeighborX="100000" custLinFactNeighborY="21089"/>
      <dgm:spPr/>
    </dgm:pt>
    <dgm:pt modelId="{20D4B40B-7378-4037-BA49-09E707C51D1F}" type="pres">
      <dgm:prSet presAssocID="{5F447771-80E4-49E7-8A09-BC45C167FF85}" presName="bSpace" presStyleCnt="0"/>
      <dgm:spPr/>
    </dgm:pt>
    <dgm:pt modelId="{86F75A28-1C68-4F7C-8DAB-0A7B71C8453B}" type="pres">
      <dgm:prSet presAssocID="{5F447771-80E4-49E7-8A09-BC45C167FF85}" presName="parBackupNorm" presStyleCnt="0"/>
      <dgm:spPr/>
    </dgm:pt>
    <dgm:pt modelId="{5EB8F5AA-5ECC-4462-B10D-BBD5AE04FA25}" type="pres">
      <dgm:prSet presAssocID="{74B91FA3-3FF0-4E1C-A866-55BDA8EA8611}" presName="parSpace" presStyleCnt="0"/>
      <dgm:spPr/>
    </dgm:pt>
    <dgm:pt modelId="{F22576D1-75B8-4730-8277-FDC52557C533}" type="pres">
      <dgm:prSet presAssocID="{57004BAC-65ED-49FD-B166-19F42544BFFD}" presName="desBackupLeftNorm" presStyleCnt="0"/>
      <dgm:spPr/>
    </dgm:pt>
    <dgm:pt modelId="{D468794F-143A-4971-A4EF-F908AD790F07}" type="pres">
      <dgm:prSet presAssocID="{57004BAC-65ED-49FD-B166-19F42544BFFD}" presName="desComposite" presStyleCnt="0"/>
      <dgm:spPr/>
    </dgm:pt>
    <dgm:pt modelId="{8D4C7923-AE94-4B52-B53E-359C2F0633FA}" type="pres">
      <dgm:prSet presAssocID="{57004BAC-65ED-49FD-B166-19F42544BFFD}" presName="desCircle" presStyleLbl="node1" presStyleIdx="0" presStyleCnt="3" custScaleX="82645" custScaleY="82645" custLinFactX="121511" custLinFactNeighborX="200000"/>
      <dgm:spPr>
        <a:solidFill>
          <a:schemeClr val="accent1">
            <a:lumMod val="40000"/>
            <a:lumOff val="60000"/>
          </a:schemeClr>
        </a:solidFill>
      </dgm:spPr>
    </dgm:pt>
    <dgm:pt modelId="{7314D236-89EF-40CD-8F60-09DEF8CE9F36}" type="pres">
      <dgm:prSet presAssocID="{57004BAC-65ED-49FD-B166-19F42544BFFD}" presName="chTx" presStyleLbl="revTx" presStyleIdx="1" presStyleCnt="9" custLinFactNeighborX="22538"/>
      <dgm:spPr/>
    </dgm:pt>
    <dgm:pt modelId="{2AA30B69-2617-4210-B7EE-11C164EE6CBD}" type="pres">
      <dgm:prSet presAssocID="{57004BAC-65ED-49FD-B166-19F42544BFFD}" presName="desTx" presStyleLbl="revTx" presStyleIdx="2" presStyleCnt="9">
        <dgm:presLayoutVars>
          <dgm:bulletEnabled val="1"/>
        </dgm:presLayoutVars>
      </dgm:prSet>
      <dgm:spPr/>
    </dgm:pt>
    <dgm:pt modelId="{52E6B95C-7943-4C6F-8940-5C8FC6006DD8}" type="pres">
      <dgm:prSet presAssocID="{57004BAC-65ED-49FD-B166-19F42544BFFD}" presName="desBackupRightNorm" presStyleCnt="0"/>
      <dgm:spPr/>
    </dgm:pt>
    <dgm:pt modelId="{6CE7CF0B-B37B-44CF-BB3A-59F4428B1078}" type="pres">
      <dgm:prSet presAssocID="{69BF251F-AEFA-4102-9A72-3E079B37B1CB}" presName="desSpace" presStyleCnt="0"/>
      <dgm:spPr/>
    </dgm:pt>
    <dgm:pt modelId="{D7DCA234-AB5A-4444-84B3-69CAC5FC4F88}" type="pres">
      <dgm:prSet presAssocID="{BCD2CAC4-2075-496B-A682-D64E8B8044ED}" presName="parComposite" presStyleCnt="0"/>
      <dgm:spPr/>
    </dgm:pt>
    <dgm:pt modelId="{1EBF29F5-7F98-4E9A-9FA1-5C1AC6F6148B}" type="pres">
      <dgm:prSet presAssocID="{BCD2CAC4-2075-496B-A682-D64E8B8044ED}" presName="parBigCircle" presStyleLbl="node0" presStyleIdx="1" presStyleCnt="3" custScaleX="38555" custScaleY="38555" custLinFactNeighborX="84172" custLinFactNeighborY="487"/>
      <dgm:spPr>
        <a:solidFill>
          <a:schemeClr val="accent1">
            <a:lumMod val="60000"/>
            <a:lumOff val="40000"/>
          </a:schemeClr>
        </a:solidFill>
      </dgm:spPr>
    </dgm:pt>
    <dgm:pt modelId="{6C13C4E5-B3F6-4234-AD12-606B43AA3C15}" type="pres">
      <dgm:prSet presAssocID="{BCD2CAC4-2075-496B-A682-D64E8B8044ED}" presName="parTx" presStyleLbl="revTx" presStyleIdx="3" presStyleCnt="9" custAng="3900000" custLinFactNeighborX="25308" custLinFactNeighborY="27760"/>
      <dgm:spPr/>
    </dgm:pt>
    <dgm:pt modelId="{CF2583B6-6F5A-4549-99C6-6A1D36B492DB}" type="pres">
      <dgm:prSet presAssocID="{BCD2CAC4-2075-496B-A682-D64E8B8044ED}" presName="bSpace" presStyleCnt="0"/>
      <dgm:spPr/>
    </dgm:pt>
    <dgm:pt modelId="{CADFBC99-DFD2-4E1E-A1D5-F843DE56BD4D}" type="pres">
      <dgm:prSet presAssocID="{BCD2CAC4-2075-496B-A682-D64E8B8044ED}" presName="parBackupNorm" presStyleCnt="0"/>
      <dgm:spPr/>
    </dgm:pt>
    <dgm:pt modelId="{928BE8ED-DB9D-45EC-BD8F-E9BCC4D3BCB3}" type="pres">
      <dgm:prSet presAssocID="{C3562E4D-863C-48B3-AF98-7BEF5DB5AB6B}" presName="parSpace" presStyleCnt="0"/>
      <dgm:spPr/>
    </dgm:pt>
    <dgm:pt modelId="{5D6965CA-D652-4BA0-984E-A46D9BDF9DE2}" type="pres">
      <dgm:prSet presAssocID="{0FEA7B01-E3B9-487E-A3A0-4D213CBF02FE}" presName="desBackupLeftNorm" presStyleCnt="0"/>
      <dgm:spPr/>
    </dgm:pt>
    <dgm:pt modelId="{7CFC337A-7A1D-49F0-A54A-4BC46F97DE05}" type="pres">
      <dgm:prSet presAssocID="{0FEA7B01-E3B9-487E-A3A0-4D213CBF02FE}" presName="desComposite" presStyleCnt="0"/>
      <dgm:spPr/>
    </dgm:pt>
    <dgm:pt modelId="{4430753D-CB89-4E1B-87FC-8CF5B983592A}" type="pres">
      <dgm:prSet presAssocID="{0FEA7B01-E3B9-487E-A3A0-4D213CBF02FE}" presName="desCircle" presStyleLbl="node1" presStyleIdx="1" presStyleCnt="3" custScaleX="82645" custScaleY="82645"/>
      <dgm:spPr>
        <a:solidFill>
          <a:schemeClr val="accent1">
            <a:lumMod val="40000"/>
            <a:lumOff val="60000"/>
          </a:schemeClr>
        </a:solidFill>
      </dgm:spPr>
    </dgm:pt>
    <dgm:pt modelId="{9068D84E-9EE2-48C4-989D-F384A8A0E0E3}" type="pres">
      <dgm:prSet presAssocID="{0FEA7B01-E3B9-487E-A3A0-4D213CBF02FE}" presName="chTx" presStyleLbl="revTx" presStyleIdx="4" presStyleCnt="9"/>
      <dgm:spPr/>
    </dgm:pt>
    <dgm:pt modelId="{E11DCC0D-0E99-4E36-9C58-62954C846426}" type="pres">
      <dgm:prSet presAssocID="{0FEA7B01-E3B9-487E-A3A0-4D213CBF02FE}" presName="desTx" presStyleLbl="revTx" presStyleIdx="5" presStyleCnt="9">
        <dgm:presLayoutVars>
          <dgm:bulletEnabled val="1"/>
        </dgm:presLayoutVars>
      </dgm:prSet>
      <dgm:spPr/>
    </dgm:pt>
    <dgm:pt modelId="{F86130A3-601C-4E1D-88FC-F1ACCAC0C9BA}" type="pres">
      <dgm:prSet presAssocID="{0FEA7B01-E3B9-487E-A3A0-4D213CBF02FE}" presName="desBackupRightNorm" presStyleCnt="0"/>
      <dgm:spPr/>
    </dgm:pt>
    <dgm:pt modelId="{4D8CF2C9-D44E-46BF-80B9-34AC1F4F2FCE}" type="pres">
      <dgm:prSet presAssocID="{0BE90935-B643-4233-9542-A5A917BD3005}" presName="desSpace" presStyleCnt="0"/>
      <dgm:spPr/>
    </dgm:pt>
    <dgm:pt modelId="{451EEAD2-4CE4-4D2C-8771-71C90947FCB2}" type="pres">
      <dgm:prSet presAssocID="{257C46E4-6449-411D-9863-3ECAB41940A9}" presName="desBackupLeftNorm" presStyleCnt="0"/>
      <dgm:spPr/>
    </dgm:pt>
    <dgm:pt modelId="{03E88770-B39D-477B-9517-FD1D8124BB7C}" type="pres">
      <dgm:prSet presAssocID="{257C46E4-6449-411D-9863-3ECAB41940A9}" presName="desComposite" presStyleCnt="0"/>
      <dgm:spPr/>
    </dgm:pt>
    <dgm:pt modelId="{FD687D07-0C2B-4A3F-A31D-0856403EB169}" type="pres">
      <dgm:prSet presAssocID="{257C46E4-6449-411D-9863-3ECAB41940A9}" presName="desCircle" presStyleLbl="node1" presStyleIdx="2" presStyleCnt="3" custScaleX="82645" custScaleY="82645" custLinFactNeighborX="-15952"/>
      <dgm:spPr/>
    </dgm:pt>
    <dgm:pt modelId="{AC45F8A2-369E-49F9-80B1-4172ECF947FB}" type="pres">
      <dgm:prSet presAssocID="{257C46E4-6449-411D-9863-3ECAB41940A9}" presName="chTx" presStyleLbl="revTx" presStyleIdx="6" presStyleCnt="9"/>
      <dgm:spPr/>
    </dgm:pt>
    <dgm:pt modelId="{E22D868F-49DF-4C3C-9450-5E91A7B0193F}" type="pres">
      <dgm:prSet presAssocID="{257C46E4-6449-411D-9863-3ECAB41940A9}" presName="desTx" presStyleLbl="revTx" presStyleIdx="7" presStyleCnt="9">
        <dgm:presLayoutVars>
          <dgm:bulletEnabled val="1"/>
        </dgm:presLayoutVars>
      </dgm:prSet>
      <dgm:spPr/>
    </dgm:pt>
    <dgm:pt modelId="{8B565ADE-488B-4D32-B2CA-3F246EEED2C1}" type="pres">
      <dgm:prSet presAssocID="{257C46E4-6449-411D-9863-3ECAB41940A9}" presName="desBackupRightNorm" presStyleCnt="0"/>
      <dgm:spPr/>
    </dgm:pt>
    <dgm:pt modelId="{8C82C070-4D9D-4AB5-8802-43593A5E0594}" type="pres">
      <dgm:prSet presAssocID="{7361BA31-8556-45AB-97C9-530D56475A53}" presName="desSpace" presStyleCnt="0"/>
      <dgm:spPr/>
    </dgm:pt>
    <dgm:pt modelId="{BC723950-B9AB-4453-B5D7-8F622CCF0AD3}" type="pres">
      <dgm:prSet presAssocID="{2AD6E20F-DB6D-4BF3-B402-25F07E1E8A40}" presName="parComposite" presStyleCnt="0"/>
      <dgm:spPr/>
    </dgm:pt>
    <dgm:pt modelId="{035CFC4A-4693-4E2E-8CF0-B407A5434C0F}" type="pres">
      <dgm:prSet presAssocID="{2AD6E20F-DB6D-4BF3-B402-25F07E1E8A40}" presName="parBigCircle" presStyleLbl="node0" presStyleIdx="2" presStyleCnt="3" custLinFactNeighborX="-10229"/>
      <dgm:spPr/>
    </dgm:pt>
    <dgm:pt modelId="{18DD88DA-24DE-40D4-BDA2-F12F4F720BC8}" type="pres">
      <dgm:prSet presAssocID="{2AD6E20F-DB6D-4BF3-B402-25F07E1E8A40}" presName="parTx" presStyleLbl="revTx" presStyleIdx="8" presStyleCnt="9" custAng="3900000" custLinFactNeighborX="14964" custLinFactNeighborY="21709"/>
      <dgm:spPr/>
    </dgm:pt>
    <dgm:pt modelId="{73AE0467-E0AC-40FF-A17E-B638126E9351}" type="pres">
      <dgm:prSet presAssocID="{2AD6E20F-DB6D-4BF3-B402-25F07E1E8A40}" presName="bSpace" presStyleCnt="0"/>
      <dgm:spPr/>
    </dgm:pt>
    <dgm:pt modelId="{9DEB3A22-9939-434A-A179-5A548E89C563}" type="pres">
      <dgm:prSet presAssocID="{2AD6E20F-DB6D-4BF3-B402-25F07E1E8A40}" presName="parBackupNorm" presStyleCnt="0"/>
      <dgm:spPr/>
    </dgm:pt>
    <dgm:pt modelId="{4C3830F9-7674-411C-BE75-7065391D0745}" type="pres">
      <dgm:prSet presAssocID="{F228D48C-E3F7-4D42-9EB7-EAFE2A7151C5}" presName="parSpace" presStyleCnt="0"/>
      <dgm:spPr/>
    </dgm:pt>
  </dgm:ptLst>
  <dgm:cxnLst>
    <dgm:cxn modelId="{A9FE2E70-D563-4E09-B029-DD7152E3ED73}" srcId="{BCD2CAC4-2075-496B-A682-D64E8B8044ED}" destId="{0FEA7B01-E3B9-487E-A3A0-4D213CBF02FE}" srcOrd="0" destOrd="0" parTransId="{FB18785C-5A89-4B8C-B6E2-DC1A32CC022D}" sibTransId="{0BE90935-B643-4233-9542-A5A917BD3005}"/>
    <dgm:cxn modelId="{1A1E9173-F540-4569-85EA-07D3A1AFAD27}" srcId="{B4B81ADE-29CE-45F3-A47B-03E6AB4FCE31}" destId="{5F447771-80E4-49E7-8A09-BC45C167FF85}" srcOrd="0" destOrd="0" parTransId="{34DCCF81-A817-4DC2-B3A9-45C0FB40B373}" sibTransId="{74B91FA3-3FF0-4E1C-A866-55BDA8EA8611}"/>
    <dgm:cxn modelId="{E750B47F-5476-4C9E-A709-DEA30293D6A1}" type="presOf" srcId="{257C46E4-6449-411D-9863-3ECAB41940A9}" destId="{AC45F8A2-369E-49F9-80B1-4172ECF947FB}" srcOrd="0" destOrd="0" presId="urn:microsoft.com/office/officeart/2008/layout/CircleAccentTimeline"/>
    <dgm:cxn modelId="{301F1789-8CE6-4829-BD57-E54286FEB38C}" srcId="{B4B81ADE-29CE-45F3-A47B-03E6AB4FCE31}" destId="{BCD2CAC4-2075-496B-A682-D64E8B8044ED}" srcOrd="1" destOrd="0" parTransId="{A826E70C-E8D8-4763-A541-5909B20FB5D0}" sibTransId="{C3562E4D-863C-48B3-AF98-7BEF5DB5AB6B}"/>
    <dgm:cxn modelId="{1C3E4E8C-3179-4B45-87D6-6B1DCA03435D}" srcId="{B4B81ADE-29CE-45F3-A47B-03E6AB4FCE31}" destId="{2AD6E20F-DB6D-4BF3-B402-25F07E1E8A40}" srcOrd="2" destOrd="0" parTransId="{463B6684-F7F6-4A92-A0C4-A8EDFA034737}" sibTransId="{F228D48C-E3F7-4D42-9EB7-EAFE2A7151C5}"/>
    <dgm:cxn modelId="{41D0C4A9-1E4B-4142-A270-4AAFB12EF951}" type="presOf" srcId="{B4B81ADE-29CE-45F3-A47B-03E6AB4FCE31}" destId="{F231D6D5-5CF0-46BF-9576-3217A9A9E726}" srcOrd="0" destOrd="0" presId="urn:microsoft.com/office/officeart/2008/layout/CircleAccentTimeline"/>
    <dgm:cxn modelId="{971A51B9-5419-4054-8F62-6764F0B26D3F}" type="presOf" srcId="{2AD6E20F-DB6D-4BF3-B402-25F07E1E8A40}" destId="{18DD88DA-24DE-40D4-BDA2-F12F4F720BC8}" srcOrd="0" destOrd="0" presId="urn:microsoft.com/office/officeart/2008/layout/CircleAccentTimeline"/>
    <dgm:cxn modelId="{0743D1C9-6CB8-4295-97AB-3E83C588CF20}" srcId="{5F447771-80E4-49E7-8A09-BC45C167FF85}" destId="{57004BAC-65ED-49FD-B166-19F42544BFFD}" srcOrd="0" destOrd="0" parTransId="{761AA273-720A-4EAF-8A2B-881FA3418B7A}" sibTransId="{69BF251F-AEFA-4102-9A72-3E079B37B1CB}"/>
    <dgm:cxn modelId="{99B879DA-0504-44C0-A347-309F99FD78E1}" type="presOf" srcId="{BCD2CAC4-2075-496B-A682-D64E8B8044ED}" destId="{6C13C4E5-B3F6-4234-AD12-606B43AA3C15}" srcOrd="0" destOrd="0" presId="urn:microsoft.com/office/officeart/2008/layout/CircleAccentTimeline"/>
    <dgm:cxn modelId="{0696A1DF-99E7-4428-8E1E-50684836DDE4}" type="presOf" srcId="{5F447771-80E4-49E7-8A09-BC45C167FF85}" destId="{722BB3B7-B59C-46F5-A5AC-5DEAB854A52D}" srcOrd="0" destOrd="0" presId="urn:microsoft.com/office/officeart/2008/layout/CircleAccentTimeline"/>
    <dgm:cxn modelId="{16A4ABEC-9C69-48A8-B745-FA38838C61C5}" type="presOf" srcId="{57004BAC-65ED-49FD-B166-19F42544BFFD}" destId="{7314D236-89EF-40CD-8F60-09DEF8CE9F36}" srcOrd="0" destOrd="0" presId="urn:microsoft.com/office/officeart/2008/layout/CircleAccentTimeline"/>
    <dgm:cxn modelId="{0BFF1FEF-4A86-4139-BAB9-0B8643212677}" srcId="{BCD2CAC4-2075-496B-A682-D64E8B8044ED}" destId="{257C46E4-6449-411D-9863-3ECAB41940A9}" srcOrd="1" destOrd="0" parTransId="{7602A6A2-CF57-4E10-A62E-9BFDE01EA3F4}" sibTransId="{7361BA31-8556-45AB-97C9-530D56475A53}"/>
    <dgm:cxn modelId="{A4C510FD-9633-4044-ABFC-5C9171B2D0A5}" type="presOf" srcId="{0FEA7B01-E3B9-487E-A3A0-4D213CBF02FE}" destId="{9068D84E-9EE2-48C4-989D-F384A8A0E0E3}" srcOrd="0" destOrd="0" presId="urn:microsoft.com/office/officeart/2008/layout/CircleAccentTimeline"/>
    <dgm:cxn modelId="{7F3AFD50-5881-41FC-AA29-A0BF0A339D61}" type="presParOf" srcId="{F231D6D5-5CF0-46BF-9576-3217A9A9E726}" destId="{CEC68581-C1EE-4E20-9EE7-670459E58B09}" srcOrd="0" destOrd="0" presId="urn:microsoft.com/office/officeart/2008/layout/CircleAccentTimeline"/>
    <dgm:cxn modelId="{ED56DFFE-1389-4D4E-97C3-8DA7C1A59FBD}" type="presParOf" srcId="{CEC68581-C1EE-4E20-9EE7-670459E58B09}" destId="{1BA37A69-BC88-488C-B130-13D5305E50FB}" srcOrd="0" destOrd="0" presId="urn:microsoft.com/office/officeart/2008/layout/CircleAccentTimeline"/>
    <dgm:cxn modelId="{4F2D3FE4-4978-4BBF-976E-61994B99950D}" type="presParOf" srcId="{CEC68581-C1EE-4E20-9EE7-670459E58B09}" destId="{722BB3B7-B59C-46F5-A5AC-5DEAB854A52D}" srcOrd="1" destOrd="0" presId="urn:microsoft.com/office/officeart/2008/layout/CircleAccentTimeline"/>
    <dgm:cxn modelId="{645502AE-01E8-4868-B707-C0941BDFDB19}" type="presParOf" srcId="{CEC68581-C1EE-4E20-9EE7-670459E58B09}" destId="{20D4B40B-7378-4037-BA49-09E707C51D1F}" srcOrd="2" destOrd="0" presId="urn:microsoft.com/office/officeart/2008/layout/CircleAccentTimeline"/>
    <dgm:cxn modelId="{B32E9CCB-7338-4A63-98A5-AE4C177CE937}" type="presParOf" srcId="{F231D6D5-5CF0-46BF-9576-3217A9A9E726}" destId="{86F75A28-1C68-4F7C-8DAB-0A7B71C8453B}" srcOrd="1" destOrd="0" presId="urn:microsoft.com/office/officeart/2008/layout/CircleAccentTimeline"/>
    <dgm:cxn modelId="{5D69F213-534C-41EC-84C1-C4DA0E9697D2}" type="presParOf" srcId="{F231D6D5-5CF0-46BF-9576-3217A9A9E726}" destId="{5EB8F5AA-5ECC-4462-B10D-BBD5AE04FA25}" srcOrd="2" destOrd="0" presId="urn:microsoft.com/office/officeart/2008/layout/CircleAccentTimeline"/>
    <dgm:cxn modelId="{8887ACC1-E31E-431D-8A59-81DE718CABF9}" type="presParOf" srcId="{F231D6D5-5CF0-46BF-9576-3217A9A9E726}" destId="{F22576D1-75B8-4730-8277-FDC52557C533}" srcOrd="3" destOrd="0" presId="urn:microsoft.com/office/officeart/2008/layout/CircleAccentTimeline"/>
    <dgm:cxn modelId="{C5E8DB62-9AE5-4DBF-902A-7E3FD336CB9C}" type="presParOf" srcId="{F231D6D5-5CF0-46BF-9576-3217A9A9E726}" destId="{D468794F-143A-4971-A4EF-F908AD790F07}" srcOrd="4" destOrd="0" presId="urn:microsoft.com/office/officeart/2008/layout/CircleAccentTimeline"/>
    <dgm:cxn modelId="{F593D2F1-B6D1-4EAB-AE84-17E20D69F430}" type="presParOf" srcId="{D468794F-143A-4971-A4EF-F908AD790F07}" destId="{8D4C7923-AE94-4B52-B53E-359C2F0633FA}" srcOrd="0" destOrd="0" presId="urn:microsoft.com/office/officeart/2008/layout/CircleAccentTimeline"/>
    <dgm:cxn modelId="{522351DD-C7EA-4D7C-93F2-5E8E9C65F540}" type="presParOf" srcId="{D468794F-143A-4971-A4EF-F908AD790F07}" destId="{7314D236-89EF-40CD-8F60-09DEF8CE9F36}" srcOrd="1" destOrd="0" presId="urn:microsoft.com/office/officeart/2008/layout/CircleAccentTimeline"/>
    <dgm:cxn modelId="{F34E4A17-6476-424D-AEE4-789ADF9F2C77}" type="presParOf" srcId="{D468794F-143A-4971-A4EF-F908AD790F07}" destId="{2AA30B69-2617-4210-B7EE-11C164EE6CBD}" srcOrd="2" destOrd="0" presId="urn:microsoft.com/office/officeart/2008/layout/CircleAccentTimeline"/>
    <dgm:cxn modelId="{37BB342B-E5FA-48EA-AC0F-DFA2E61D7D65}" type="presParOf" srcId="{F231D6D5-5CF0-46BF-9576-3217A9A9E726}" destId="{52E6B95C-7943-4C6F-8940-5C8FC6006DD8}" srcOrd="5" destOrd="0" presId="urn:microsoft.com/office/officeart/2008/layout/CircleAccentTimeline"/>
    <dgm:cxn modelId="{D6761D51-FFFC-4C53-A250-4F53D49B09AF}" type="presParOf" srcId="{F231D6D5-5CF0-46BF-9576-3217A9A9E726}" destId="{6CE7CF0B-B37B-44CF-BB3A-59F4428B1078}" srcOrd="6" destOrd="0" presId="urn:microsoft.com/office/officeart/2008/layout/CircleAccentTimeline"/>
    <dgm:cxn modelId="{63A4E628-6520-498A-93D6-C48094AB3E32}" type="presParOf" srcId="{F231D6D5-5CF0-46BF-9576-3217A9A9E726}" destId="{D7DCA234-AB5A-4444-84B3-69CAC5FC4F88}" srcOrd="7" destOrd="0" presId="urn:microsoft.com/office/officeart/2008/layout/CircleAccentTimeline"/>
    <dgm:cxn modelId="{A4F03875-1A31-4ACF-A5C4-32FC94B370D0}" type="presParOf" srcId="{D7DCA234-AB5A-4444-84B3-69CAC5FC4F88}" destId="{1EBF29F5-7F98-4E9A-9FA1-5C1AC6F6148B}" srcOrd="0" destOrd="0" presId="urn:microsoft.com/office/officeart/2008/layout/CircleAccentTimeline"/>
    <dgm:cxn modelId="{5044DD8A-3FB0-42BA-9839-4ABF062EC07A}" type="presParOf" srcId="{D7DCA234-AB5A-4444-84B3-69CAC5FC4F88}" destId="{6C13C4E5-B3F6-4234-AD12-606B43AA3C15}" srcOrd="1" destOrd="0" presId="urn:microsoft.com/office/officeart/2008/layout/CircleAccentTimeline"/>
    <dgm:cxn modelId="{3EA1A3FF-F035-4D39-A260-669F50EE909E}" type="presParOf" srcId="{D7DCA234-AB5A-4444-84B3-69CAC5FC4F88}" destId="{CF2583B6-6F5A-4549-99C6-6A1D36B492DB}" srcOrd="2" destOrd="0" presId="urn:microsoft.com/office/officeart/2008/layout/CircleAccentTimeline"/>
    <dgm:cxn modelId="{96DC896D-8C41-4609-B6DD-28E8B9570CED}" type="presParOf" srcId="{F231D6D5-5CF0-46BF-9576-3217A9A9E726}" destId="{CADFBC99-DFD2-4E1E-A1D5-F843DE56BD4D}" srcOrd="8" destOrd="0" presId="urn:microsoft.com/office/officeart/2008/layout/CircleAccentTimeline"/>
    <dgm:cxn modelId="{3ECC5DC1-55FA-4634-A86A-480B241E3AC3}" type="presParOf" srcId="{F231D6D5-5CF0-46BF-9576-3217A9A9E726}" destId="{928BE8ED-DB9D-45EC-BD8F-E9BCC4D3BCB3}" srcOrd="9" destOrd="0" presId="urn:microsoft.com/office/officeart/2008/layout/CircleAccentTimeline"/>
    <dgm:cxn modelId="{0FBB486A-F80D-43CD-884B-8BC6C0A144F6}" type="presParOf" srcId="{F231D6D5-5CF0-46BF-9576-3217A9A9E726}" destId="{5D6965CA-D652-4BA0-984E-A46D9BDF9DE2}" srcOrd="10" destOrd="0" presId="urn:microsoft.com/office/officeart/2008/layout/CircleAccentTimeline"/>
    <dgm:cxn modelId="{68E77F34-9CC7-4399-A29C-D21829E92B54}" type="presParOf" srcId="{F231D6D5-5CF0-46BF-9576-3217A9A9E726}" destId="{7CFC337A-7A1D-49F0-A54A-4BC46F97DE05}" srcOrd="11" destOrd="0" presId="urn:microsoft.com/office/officeart/2008/layout/CircleAccentTimeline"/>
    <dgm:cxn modelId="{2D8E5B51-E58C-4C15-879D-2985366CD537}" type="presParOf" srcId="{7CFC337A-7A1D-49F0-A54A-4BC46F97DE05}" destId="{4430753D-CB89-4E1B-87FC-8CF5B983592A}" srcOrd="0" destOrd="0" presId="urn:microsoft.com/office/officeart/2008/layout/CircleAccentTimeline"/>
    <dgm:cxn modelId="{8FBF1522-2147-4AD6-BCE3-4CC0018C002E}" type="presParOf" srcId="{7CFC337A-7A1D-49F0-A54A-4BC46F97DE05}" destId="{9068D84E-9EE2-48C4-989D-F384A8A0E0E3}" srcOrd="1" destOrd="0" presId="urn:microsoft.com/office/officeart/2008/layout/CircleAccentTimeline"/>
    <dgm:cxn modelId="{83D89DE7-B82E-4467-A3B5-35DCA59291BE}" type="presParOf" srcId="{7CFC337A-7A1D-49F0-A54A-4BC46F97DE05}" destId="{E11DCC0D-0E99-4E36-9C58-62954C846426}" srcOrd="2" destOrd="0" presId="urn:microsoft.com/office/officeart/2008/layout/CircleAccentTimeline"/>
    <dgm:cxn modelId="{57B434E9-4434-4601-B9F5-D74FCF0A9B8B}" type="presParOf" srcId="{F231D6D5-5CF0-46BF-9576-3217A9A9E726}" destId="{F86130A3-601C-4E1D-88FC-F1ACCAC0C9BA}" srcOrd="12" destOrd="0" presId="urn:microsoft.com/office/officeart/2008/layout/CircleAccentTimeline"/>
    <dgm:cxn modelId="{CEC1F442-8403-49F3-9D2F-BB42C009E712}" type="presParOf" srcId="{F231D6D5-5CF0-46BF-9576-3217A9A9E726}" destId="{4D8CF2C9-D44E-46BF-80B9-34AC1F4F2FCE}" srcOrd="13" destOrd="0" presId="urn:microsoft.com/office/officeart/2008/layout/CircleAccentTimeline"/>
    <dgm:cxn modelId="{0B6A6FE8-25AB-473A-87FC-CEE7B0EDFCB8}" type="presParOf" srcId="{F231D6D5-5CF0-46BF-9576-3217A9A9E726}" destId="{451EEAD2-4CE4-4D2C-8771-71C90947FCB2}" srcOrd="14" destOrd="0" presId="urn:microsoft.com/office/officeart/2008/layout/CircleAccentTimeline"/>
    <dgm:cxn modelId="{64A04BFC-CB48-4E40-A9C9-1C73891F1F02}" type="presParOf" srcId="{F231D6D5-5CF0-46BF-9576-3217A9A9E726}" destId="{03E88770-B39D-477B-9517-FD1D8124BB7C}" srcOrd="15" destOrd="0" presId="urn:microsoft.com/office/officeart/2008/layout/CircleAccentTimeline"/>
    <dgm:cxn modelId="{388915CD-1AF4-41E0-9CCF-3138E7A44E78}" type="presParOf" srcId="{03E88770-B39D-477B-9517-FD1D8124BB7C}" destId="{FD687D07-0C2B-4A3F-A31D-0856403EB169}" srcOrd="0" destOrd="0" presId="urn:microsoft.com/office/officeart/2008/layout/CircleAccentTimeline"/>
    <dgm:cxn modelId="{18A3AF4A-6F37-40C9-B5D2-BA8854DEA63D}" type="presParOf" srcId="{03E88770-B39D-477B-9517-FD1D8124BB7C}" destId="{AC45F8A2-369E-49F9-80B1-4172ECF947FB}" srcOrd="1" destOrd="0" presId="urn:microsoft.com/office/officeart/2008/layout/CircleAccentTimeline"/>
    <dgm:cxn modelId="{49512D74-D03A-417E-BD31-332E5E692EB3}" type="presParOf" srcId="{03E88770-B39D-477B-9517-FD1D8124BB7C}" destId="{E22D868F-49DF-4C3C-9450-5E91A7B0193F}" srcOrd="2" destOrd="0" presId="urn:microsoft.com/office/officeart/2008/layout/CircleAccentTimeline"/>
    <dgm:cxn modelId="{DAE04A2A-D10C-4E51-9E9B-DA88C3F2C24E}" type="presParOf" srcId="{F231D6D5-5CF0-46BF-9576-3217A9A9E726}" destId="{8B565ADE-488B-4D32-B2CA-3F246EEED2C1}" srcOrd="16" destOrd="0" presId="urn:microsoft.com/office/officeart/2008/layout/CircleAccentTimeline"/>
    <dgm:cxn modelId="{243F7A7F-D740-48D3-A617-B6D38218D4C2}" type="presParOf" srcId="{F231D6D5-5CF0-46BF-9576-3217A9A9E726}" destId="{8C82C070-4D9D-4AB5-8802-43593A5E0594}" srcOrd="17" destOrd="0" presId="urn:microsoft.com/office/officeart/2008/layout/CircleAccentTimeline"/>
    <dgm:cxn modelId="{CDA4CEB4-97AC-4AC9-8D43-E148B729428B}" type="presParOf" srcId="{F231D6D5-5CF0-46BF-9576-3217A9A9E726}" destId="{BC723950-B9AB-4453-B5D7-8F622CCF0AD3}" srcOrd="18" destOrd="0" presId="urn:microsoft.com/office/officeart/2008/layout/CircleAccentTimeline"/>
    <dgm:cxn modelId="{5B38AB10-06FF-47BD-AD83-FA8BB0B3BAF0}" type="presParOf" srcId="{BC723950-B9AB-4453-B5D7-8F622CCF0AD3}" destId="{035CFC4A-4693-4E2E-8CF0-B407A5434C0F}" srcOrd="0" destOrd="0" presId="urn:microsoft.com/office/officeart/2008/layout/CircleAccentTimeline"/>
    <dgm:cxn modelId="{13AEE3A0-A1E4-4E47-8EA1-18544151AAF0}" type="presParOf" srcId="{BC723950-B9AB-4453-B5D7-8F622CCF0AD3}" destId="{18DD88DA-24DE-40D4-BDA2-F12F4F720BC8}" srcOrd="1" destOrd="0" presId="urn:microsoft.com/office/officeart/2008/layout/CircleAccentTimeline"/>
    <dgm:cxn modelId="{D14E62A5-1FBA-4D2C-8E6E-9E3F847D1305}" type="presParOf" srcId="{BC723950-B9AB-4453-B5D7-8F622CCF0AD3}" destId="{73AE0467-E0AC-40FF-A17E-B638126E9351}" srcOrd="2" destOrd="0" presId="urn:microsoft.com/office/officeart/2008/layout/CircleAccentTimeline"/>
    <dgm:cxn modelId="{822F77B5-023A-45BF-ADA6-F3CB8BE0F578}" type="presParOf" srcId="{F231D6D5-5CF0-46BF-9576-3217A9A9E726}" destId="{9DEB3A22-9939-434A-A179-5A548E89C563}" srcOrd="19" destOrd="0" presId="urn:microsoft.com/office/officeart/2008/layout/CircleAccentTimeline"/>
    <dgm:cxn modelId="{2430A74A-1B9A-4556-BF08-C14D71647437}" type="presParOf" srcId="{F231D6D5-5CF0-46BF-9576-3217A9A9E726}" destId="{4C3830F9-7674-411C-BE75-7065391D0745}" srcOrd="20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B1AB47-87C3-43DB-8670-B324861C105F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32272F4A-B239-49EB-A3E6-B6DB354847E4}">
      <dgm:prSet phldrT="[Tekst]" phldr="0" custT="1"/>
      <dgm:spPr/>
      <dgm:t>
        <a:bodyPr/>
        <a:lstStyle/>
        <a:p>
          <a:r>
            <a:rPr lang="pl-PL" sz="3200" dirty="0"/>
            <a:t>Kolęda tradycyjna</a:t>
          </a:r>
        </a:p>
      </dgm:t>
    </dgm:pt>
    <dgm:pt modelId="{B00A9A1C-5402-4511-ACF4-D69A2C3C38DF}" type="parTrans" cxnId="{A64DAA21-4C47-4F12-9556-F40C4C489AB2}">
      <dgm:prSet/>
      <dgm:spPr/>
      <dgm:t>
        <a:bodyPr/>
        <a:lstStyle/>
        <a:p>
          <a:endParaRPr lang="pl-PL"/>
        </a:p>
      </dgm:t>
    </dgm:pt>
    <dgm:pt modelId="{7EBDA9C1-D491-4795-BE95-35A8143C4B4C}" type="sibTrans" cxnId="{A64DAA21-4C47-4F12-9556-F40C4C489AB2}">
      <dgm:prSet/>
      <dgm:spPr/>
      <dgm:t>
        <a:bodyPr/>
        <a:lstStyle/>
        <a:p>
          <a:endParaRPr lang="pl-PL"/>
        </a:p>
      </dgm:t>
    </dgm:pt>
    <dgm:pt modelId="{F0F34F7D-5C76-4FF2-B550-9D457282F7C5}">
      <dgm:prSet phldrT="[Tekst]" phldr="0" custT="1"/>
      <dgm:spPr/>
      <dgm:t>
        <a:bodyPr/>
        <a:lstStyle/>
        <a:p>
          <a:r>
            <a:rPr lang="pl-PL" sz="3200" dirty="0"/>
            <a:t>Kolęda na życzenie</a:t>
          </a:r>
        </a:p>
      </dgm:t>
    </dgm:pt>
    <dgm:pt modelId="{BEA0FE88-6E72-4230-B14A-8F4DDE0C6F6D}" type="parTrans" cxnId="{D8362B02-DAEB-428A-8060-C30BB5EF6596}">
      <dgm:prSet/>
      <dgm:spPr/>
      <dgm:t>
        <a:bodyPr/>
        <a:lstStyle/>
        <a:p>
          <a:endParaRPr lang="pl-PL"/>
        </a:p>
      </dgm:t>
    </dgm:pt>
    <dgm:pt modelId="{8B788230-2297-4713-8814-48985DE746B4}" type="sibTrans" cxnId="{D8362B02-DAEB-428A-8060-C30BB5EF6596}">
      <dgm:prSet/>
      <dgm:spPr/>
      <dgm:t>
        <a:bodyPr/>
        <a:lstStyle/>
        <a:p>
          <a:endParaRPr lang="pl-PL"/>
        </a:p>
      </dgm:t>
    </dgm:pt>
    <dgm:pt modelId="{22B80412-A046-4CEB-B134-8E0AC758D6DB}" type="pres">
      <dgm:prSet presAssocID="{1FB1AB47-87C3-43DB-8670-B324861C105F}" presName="compositeShape" presStyleCnt="0">
        <dgm:presLayoutVars>
          <dgm:chMax val="2"/>
          <dgm:dir/>
          <dgm:resizeHandles val="exact"/>
        </dgm:presLayoutVars>
      </dgm:prSet>
      <dgm:spPr/>
    </dgm:pt>
    <dgm:pt modelId="{89E092D5-A79B-4493-9343-74F75E4E9547}" type="pres">
      <dgm:prSet presAssocID="{1FB1AB47-87C3-43DB-8670-B324861C105F}" presName="ribbon" presStyleLbl="node1" presStyleIdx="0" presStyleCnt="1"/>
      <dgm:spPr>
        <a:gradFill rotWithShape="0">
          <a:gsLst>
            <a:gs pos="26000">
              <a:schemeClr val="accent2"/>
            </a:gs>
            <a:gs pos="69000">
              <a:schemeClr val="accent1"/>
            </a:gs>
          </a:gsLst>
          <a:lin ang="0" scaled="0"/>
        </a:gradFill>
        <a:ln>
          <a:solidFill>
            <a:schemeClr val="tx1"/>
          </a:solidFill>
        </a:ln>
      </dgm:spPr>
    </dgm:pt>
    <dgm:pt modelId="{FAC72664-9B44-4703-BA9B-FA5033C0D2DF}" type="pres">
      <dgm:prSet presAssocID="{1FB1AB47-87C3-43DB-8670-B324861C105F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DFB8ECC8-6B94-47BD-AF18-BE15BF2AA43E}" type="pres">
      <dgm:prSet presAssocID="{1FB1AB47-87C3-43DB-8670-B324861C105F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8362B02-DAEB-428A-8060-C30BB5EF6596}" srcId="{1FB1AB47-87C3-43DB-8670-B324861C105F}" destId="{F0F34F7D-5C76-4FF2-B550-9D457282F7C5}" srcOrd="1" destOrd="0" parTransId="{BEA0FE88-6E72-4230-B14A-8F4DDE0C6F6D}" sibTransId="{8B788230-2297-4713-8814-48985DE746B4}"/>
    <dgm:cxn modelId="{A64DAA21-4C47-4F12-9556-F40C4C489AB2}" srcId="{1FB1AB47-87C3-43DB-8670-B324861C105F}" destId="{32272F4A-B239-49EB-A3E6-B6DB354847E4}" srcOrd="0" destOrd="0" parTransId="{B00A9A1C-5402-4511-ACF4-D69A2C3C38DF}" sibTransId="{7EBDA9C1-D491-4795-BE95-35A8143C4B4C}"/>
    <dgm:cxn modelId="{F81DC865-92BA-444F-98E3-FD951E68DCEE}" type="presOf" srcId="{32272F4A-B239-49EB-A3E6-B6DB354847E4}" destId="{FAC72664-9B44-4703-BA9B-FA5033C0D2DF}" srcOrd="0" destOrd="0" presId="urn:microsoft.com/office/officeart/2005/8/layout/arrow6"/>
    <dgm:cxn modelId="{7F090668-D775-486E-A449-050EC07AC17C}" type="presOf" srcId="{1FB1AB47-87C3-43DB-8670-B324861C105F}" destId="{22B80412-A046-4CEB-B134-8E0AC758D6DB}" srcOrd="0" destOrd="0" presId="urn:microsoft.com/office/officeart/2005/8/layout/arrow6"/>
    <dgm:cxn modelId="{1C6373C5-9770-41C1-89A1-799014115856}" type="presOf" srcId="{F0F34F7D-5C76-4FF2-B550-9D457282F7C5}" destId="{DFB8ECC8-6B94-47BD-AF18-BE15BF2AA43E}" srcOrd="0" destOrd="0" presId="urn:microsoft.com/office/officeart/2005/8/layout/arrow6"/>
    <dgm:cxn modelId="{E1F13CCB-5917-4145-8663-D881B69AD028}" type="presParOf" srcId="{22B80412-A046-4CEB-B134-8E0AC758D6DB}" destId="{89E092D5-A79B-4493-9343-74F75E4E9547}" srcOrd="0" destOrd="0" presId="urn:microsoft.com/office/officeart/2005/8/layout/arrow6"/>
    <dgm:cxn modelId="{0ECA4312-7477-4D4F-A749-BAB108FA2E4E}" type="presParOf" srcId="{22B80412-A046-4CEB-B134-8E0AC758D6DB}" destId="{FAC72664-9B44-4703-BA9B-FA5033C0D2DF}" srcOrd="1" destOrd="0" presId="urn:microsoft.com/office/officeart/2005/8/layout/arrow6"/>
    <dgm:cxn modelId="{AD2D1F8B-6341-4FA6-884C-43C387EA0A07}" type="presParOf" srcId="{22B80412-A046-4CEB-B134-8E0AC758D6DB}" destId="{DFB8ECC8-6B94-47BD-AF18-BE15BF2AA43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B81ADE-29CE-45F3-A47B-03E6AB4FCE31}" type="doc">
      <dgm:prSet loTypeId="urn:microsoft.com/office/officeart/2008/layout/CircleAccentTimeline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257C46E4-6449-411D-9863-3ECAB41940A9}">
      <dgm:prSet phldrT="[Tekst]" phldr="0" custT="1"/>
      <dgm:spPr/>
      <dgm:t>
        <a:bodyPr/>
        <a:lstStyle/>
        <a:p>
          <a:r>
            <a:rPr lang="pl-PL" sz="100" dirty="0">
              <a:solidFill>
                <a:schemeClr val="tx2"/>
              </a:solidFill>
            </a:rPr>
            <a:t>Pierwsza wersja aplikacji ( 2022)</a:t>
          </a:r>
        </a:p>
      </dgm:t>
    </dgm:pt>
    <dgm:pt modelId="{7602A6A2-CF57-4E10-A62E-9BFDE01EA3F4}" type="parTrans" cxnId="{0BFF1FEF-4A86-4139-BAB9-0B864321267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7361BA31-8556-45AB-97C9-530D56475A53}" type="sibTrans" cxnId="{0BFF1FEF-4A86-4139-BAB9-0B864321267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2AD6E20F-DB6D-4BF3-B402-25F07E1E8A40}">
      <dgm:prSet phldrT="[Tekst]" phldr="0" custT="1"/>
      <dgm:spPr/>
      <dgm:t>
        <a:bodyPr/>
        <a:lstStyle/>
        <a:p>
          <a:r>
            <a:rPr lang="pl-PL" sz="2400" dirty="0">
              <a:solidFill>
                <a:schemeClr val="bg1"/>
              </a:solidFill>
            </a:rPr>
            <a:t>2026</a:t>
          </a:r>
          <a:endParaRPr lang="pl-PL" sz="2500" dirty="0">
            <a:solidFill>
              <a:schemeClr val="bg1"/>
            </a:solidFill>
          </a:endParaRPr>
        </a:p>
      </dgm:t>
    </dgm:pt>
    <dgm:pt modelId="{463B6684-F7F6-4A92-A0C4-A8EDFA034737}" type="parTrans" cxnId="{1C3E4E8C-3179-4B45-87D6-6B1DCA03435D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228D48C-E3F7-4D42-9EB7-EAFE2A7151C5}" type="sibTrans" cxnId="{1C3E4E8C-3179-4B45-87D6-6B1DCA03435D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7004BAC-65ED-49FD-B166-19F42544BFFD}">
      <dgm:prSet phldrT="[Tekst]" phldr="0" custT="1"/>
      <dgm:spPr/>
      <dgm:t>
        <a:bodyPr/>
        <a:lstStyle/>
        <a:p>
          <a:r>
            <a:rPr lang="pl-PL" sz="100" dirty="0">
              <a:solidFill>
                <a:schemeClr val="tx2"/>
              </a:solidFill>
            </a:rPr>
            <a:t>Powstawanie modelu kolędy na życzenie </a:t>
          </a:r>
          <a:br>
            <a:rPr lang="pl-PL" sz="100" dirty="0">
              <a:solidFill>
                <a:schemeClr val="tx2"/>
              </a:solidFill>
            </a:rPr>
          </a:br>
          <a:r>
            <a:rPr lang="pl-PL" sz="100" dirty="0">
              <a:solidFill>
                <a:schemeClr val="tx2"/>
              </a:solidFill>
            </a:rPr>
            <a:t>(</a:t>
          </a:r>
          <a:r>
            <a:rPr lang="pl-PL" sz="100">
              <a:solidFill>
                <a:schemeClr val="tx2"/>
              </a:solidFill>
            </a:rPr>
            <a:t>2017)</a:t>
          </a:r>
          <a:endParaRPr lang="pl-PL" sz="100" dirty="0">
            <a:solidFill>
              <a:schemeClr val="tx2"/>
            </a:solidFill>
          </a:endParaRPr>
        </a:p>
      </dgm:t>
    </dgm:pt>
    <dgm:pt modelId="{69BF251F-AEFA-4102-9A72-3E079B37B1CB}" type="sibTrans" cxnId="{0743D1C9-6CB8-4295-97AB-3E83C588CF2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761AA273-720A-4EAF-8A2B-881FA3418B7A}" type="parTrans" cxnId="{0743D1C9-6CB8-4295-97AB-3E83C588CF2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F447771-80E4-49E7-8A09-BC45C167FF85}">
      <dgm:prSet phldrT="[Tekst]" phldr="0" custT="1"/>
      <dgm:spPr/>
      <dgm:t>
        <a:bodyPr/>
        <a:lstStyle/>
        <a:p>
          <a:r>
            <a:rPr lang="pl-PL" sz="2400" dirty="0">
              <a:solidFill>
                <a:schemeClr val="bg1"/>
              </a:solidFill>
            </a:rPr>
            <a:t>2017</a:t>
          </a:r>
        </a:p>
      </dgm:t>
    </dgm:pt>
    <dgm:pt modelId="{74B91FA3-3FF0-4E1C-A866-55BDA8EA8611}" type="sibTrans" cxnId="{1A1E9173-F540-4569-85EA-07D3A1AFAD2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34DCCF81-A817-4DC2-B3A9-45C0FB40B373}" type="parTrans" cxnId="{1A1E9173-F540-4569-85EA-07D3A1AFAD2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0FEA7B01-E3B9-487E-A3A0-4D213CBF02FE}">
      <dgm:prSet phldrT="[Tekst]" phldr="0" custT="1"/>
      <dgm:spPr/>
      <dgm:t>
        <a:bodyPr/>
        <a:lstStyle/>
        <a:p>
          <a:r>
            <a:rPr lang="pl-PL" sz="100" dirty="0">
              <a:solidFill>
                <a:schemeClr val="tx2"/>
              </a:solidFill>
            </a:rPr>
            <a:t>Pandemia (2020-22)</a:t>
          </a:r>
        </a:p>
      </dgm:t>
    </dgm:pt>
    <dgm:pt modelId="{FB18785C-5A89-4B8C-B6E2-DC1A32CC022D}" type="parTrans" cxnId="{A9FE2E70-D563-4E09-B029-DD7152E3ED7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0BE90935-B643-4233-9542-A5A917BD3005}" type="sibTrans" cxnId="{A9FE2E70-D563-4E09-B029-DD7152E3ED7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BCD2CAC4-2075-496B-A682-D64E8B8044ED}">
      <dgm:prSet phldrT="[Tekst]" phldr="0" custT="1"/>
      <dgm:spPr/>
      <dgm:t>
        <a:bodyPr/>
        <a:lstStyle/>
        <a:p>
          <a:endParaRPr lang="pl-PL" sz="100" dirty="0">
            <a:solidFill>
              <a:schemeClr val="tx2"/>
            </a:solidFill>
          </a:endParaRPr>
        </a:p>
      </dgm:t>
    </dgm:pt>
    <dgm:pt modelId="{A826E70C-E8D8-4763-A541-5909B20FB5D0}" type="parTrans" cxnId="{301F1789-8CE6-4829-BD57-E54286FEB38C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C3562E4D-863C-48B3-AF98-7BEF5DB5AB6B}" type="sibTrans" cxnId="{301F1789-8CE6-4829-BD57-E54286FEB38C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231D6D5-5CF0-46BF-9576-3217A9A9E726}" type="pres">
      <dgm:prSet presAssocID="{B4B81ADE-29CE-45F3-A47B-03E6AB4FCE31}" presName="Name0" presStyleCnt="0">
        <dgm:presLayoutVars>
          <dgm:dir/>
        </dgm:presLayoutVars>
      </dgm:prSet>
      <dgm:spPr/>
    </dgm:pt>
    <dgm:pt modelId="{CEC68581-C1EE-4E20-9EE7-670459E58B09}" type="pres">
      <dgm:prSet presAssocID="{5F447771-80E4-49E7-8A09-BC45C167FF85}" presName="parComposite" presStyleCnt="0"/>
      <dgm:spPr/>
    </dgm:pt>
    <dgm:pt modelId="{1BA37A69-BC88-488C-B130-13D5305E50FB}" type="pres">
      <dgm:prSet presAssocID="{5F447771-80E4-49E7-8A09-BC45C167FF85}" presName="parBigCircle" presStyleLbl="node0" presStyleIdx="0" presStyleCnt="3" custScaleX="82645" custScaleY="82645" custLinFactX="76454" custLinFactNeighborX="100000"/>
      <dgm:spPr>
        <a:solidFill>
          <a:schemeClr val="accent1">
            <a:lumMod val="60000"/>
            <a:lumOff val="40000"/>
          </a:schemeClr>
        </a:solidFill>
      </dgm:spPr>
    </dgm:pt>
    <dgm:pt modelId="{722BB3B7-B59C-46F5-A5AC-5DEAB854A52D}" type="pres">
      <dgm:prSet presAssocID="{5F447771-80E4-49E7-8A09-BC45C167FF85}" presName="parTx" presStyleLbl="revTx" presStyleIdx="0" presStyleCnt="9" custAng="3900000" custLinFactX="89415" custLinFactNeighborX="100000" custLinFactNeighborY="21089"/>
      <dgm:spPr/>
    </dgm:pt>
    <dgm:pt modelId="{20D4B40B-7378-4037-BA49-09E707C51D1F}" type="pres">
      <dgm:prSet presAssocID="{5F447771-80E4-49E7-8A09-BC45C167FF85}" presName="bSpace" presStyleCnt="0"/>
      <dgm:spPr/>
    </dgm:pt>
    <dgm:pt modelId="{86F75A28-1C68-4F7C-8DAB-0A7B71C8453B}" type="pres">
      <dgm:prSet presAssocID="{5F447771-80E4-49E7-8A09-BC45C167FF85}" presName="parBackupNorm" presStyleCnt="0"/>
      <dgm:spPr/>
    </dgm:pt>
    <dgm:pt modelId="{5EB8F5AA-5ECC-4462-B10D-BBD5AE04FA25}" type="pres">
      <dgm:prSet presAssocID="{74B91FA3-3FF0-4E1C-A866-55BDA8EA8611}" presName="parSpace" presStyleCnt="0"/>
      <dgm:spPr/>
    </dgm:pt>
    <dgm:pt modelId="{F22576D1-75B8-4730-8277-FDC52557C533}" type="pres">
      <dgm:prSet presAssocID="{57004BAC-65ED-49FD-B166-19F42544BFFD}" presName="desBackupLeftNorm" presStyleCnt="0"/>
      <dgm:spPr/>
    </dgm:pt>
    <dgm:pt modelId="{D468794F-143A-4971-A4EF-F908AD790F07}" type="pres">
      <dgm:prSet presAssocID="{57004BAC-65ED-49FD-B166-19F42544BFFD}" presName="desComposite" presStyleCnt="0"/>
      <dgm:spPr/>
    </dgm:pt>
    <dgm:pt modelId="{8D4C7923-AE94-4B52-B53E-359C2F0633FA}" type="pres">
      <dgm:prSet presAssocID="{57004BAC-65ED-49FD-B166-19F42544BFFD}" presName="desCircle" presStyleLbl="node1" presStyleIdx="0" presStyleCnt="3" custScaleX="82645" custScaleY="82645" custLinFactX="121511" custLinFactNeighborX="200000"/>
      <dgm:spPr>
        <a:solidFill>
          <a:schemeClr val="accent1">
            <a:lumMod val="40000"/>
            <a:lumOff val="60000"/>
          </a:schemeClr>
        </a:solidFill>
      </dgm:spPr>
    </dgm:pt>
    <dgm:pt modelId="{7314D236-89EF-40CD-8F60-09DEF8CE9F36}" type="pres">
      <dgm:prSet presAssocID="{57004BAC-65ED-49FD-B166-19F42544BFFD}" presName="chTx" presStyleLbl="revTx" presStyleIdx="1" presStyleCnt="9" custLinFactNeighborX="22538"/>
      <dgm:spPr/>
    </dgm:pt>
    <dgm:pt modelId="{2AA30B69-2617-4210-B7EE-11C164EE6CBD}" type="pres">
      <dgm:prSet presAssocID="{57004BAC-65ED-49FD-B166-19F42544BFFD}" presName="desTx" presStyleLbl="revTx" presStyleIdx="2" presStyleCnt="9">
        <dgm:presLayoutVars>
          <dgm:bulletEnabled val="1"/>
        </dgm:presLayoutVars>
      </dgm:prSet>
      <dgm:spPr/>
    </dgm:pt>
    <dgm:pt modelId="{52E6B95C-7943-4C6F-8940-5C8FC6006DD8}" type="pres">
      <dgm:prSet presAssocID="{57004BAC-65ED-49FD-B166-19F42544BFFD}" presName="desBackupRightNorm" presStyleCnt="0"/>
      <dgm:spPr/>
    </dgm:pt>
    <dgm:pt modelId="{6CE7CF0B-B37B-44CF-BB3A-59F4428B1078}" type="pres">
      <dgm:prSet presAssocID="{69BF251F-AEFA-4102-9A72-3E079B37B1CB}" presName="desSpace" presStyleCnt="0"/>
      <dgm:spPr/>
    </dgm:pt>
    <dgm:pt modelId="{D7DCA234-AB5A-4444-84B3-69CAC5FC4F88}" type="pres">
      <dgm:prSet presAssocID="{BCD2CAC4-2075-496B-A682-D64E8B8044ED}" presName="parComposite" presStyleCnt="0"/>
      <dgm:spPr/>
    </dgm:pt>
    <dgm:pt modelId="{1EBF29F5-7F98-4E9A-9FA1-5C1AC6F6148B}" type="pres">
      <dgm:prSet presAssocID="{BCD2CAC4-2075-496B-A682-D64E8B8044ED}" presName="parBigCircle" presStyleLbl="node0" presStyleIdx="1" presStyleCnt="3" custScaleX="38555" custScaleY="38555" custLinFactNeighborX="84172" custLinFactNeighborY="487"/>
      <dgm:spPr>
        <a:solidFill>
          <a:schemeClr val="accent1">
            <a:lumMod val="60000"/>
            <a:lumOff val="40000"/>
          </a:schemeClr>
        </a:solidFill>
      </dgm:spPr>
    </dgm:pt>
    <dgm:pt modelId="{6C13C4E5-B3F6-4234-AD12-606B43AA3C15}" type="pres">
      <dgm:prSet presAssocID="{BCD2CAC4-2075-496B-A682-D64E8B8044ED}" presName="parTx" presStyleLbl="revTx" presStyleIdx="3" presStyleCnt="9" custAng="3900000" custLinFactNeighborX="25308" custLinFactNeighborY="27760"/>
      <dgm:spPr/>
    </dgm:pt>
    <dgm:pt modelId="{CF2583B6-6F5A-4549-99C6-6A1D36B492DB}" type="pres">
      <dgm:prSet presAssocID="{BCD2CAC4-2075-496B-A682-D64E8B8044ED}" presName="bSpace" presStyleCnt="0"/>
      <dgm:spPr/>
    </dgm:pt>
    <dgm:pt modelId="{CADFBC99-DFD2-4E1E-A1D5-F843DE56BD4D}" type="pres">
      <dgm:prSet presAssocID="{BCD2CAC4-2075-496B-A682-D64E8B8044ED}" presName="parBackupNorm" presStyleCnt="0"/>
      <dgm:spPr/>
    </dgm:pt>
    <dgm:pt modelId="{928BE8ED-DB9D-45EC-BD8F-E9BCC4D3BCB3}" type="pres">
      <dgm:prSet presAssocID="{C3562E4D-863C-48B3-AF98-7BEF5DB5AB6B}" presName="parSpace" presStyleCnt="0"/>
      <dgm:spPr/>
    </dgm:pt>
    <dgm:pt modelId="{5D6965CA-D652-4BA0-984E-A46D9BDF9DE2}" type="pres">
      <dgm:prSet presAssocID="{0FEA7B01-E3B9-487E-A3A0-4D213CBF02FE}" presName="desBackupLeftNorm" presStyleCnt="0"/>
      <dgm:spPr/>
    </dgm:pt>
    <dgm:pt modelId="{7CFC337A-7A1D-49F0-A54A-4BC46F97DE05}" type="pres">
      <dgm:prSet presAssocID="{0FEA7B01-E3B9-487E-A3A0-4D213CBF02FE}" presName="desComposite" presStyleCnt="0"/>
      <dgm:spPr/>
    </dgm:pt>
    <dgm:pt modelId="{4430753D-CB89-4E1B-87FC-8CF5B983592A}" type="pres">
      <dgm:prSet presAssocID="{0FEA7B01-E3B9-487E-A3A0-4D213CBF02FE}" presName="desCircle" presStyleLbl="node1" presStyleIdx="1" presStyleCnt="3" custScaleX="82645" custScaleY="82645"/>
      <dgm:spPr>
        <a:solidFill>
          <a:schemeClr val="accent1">
            <a:lumMod val="40000"/>
            <a:lumOff val="60000"/>
          </a:schemeClr>
        </a:solidFill>
      </dgm:spPr>
    </dgm:pt>
    <dgm:pt modelId="{9068D84E-9EE2-48C4-989D-F384A8A0E0E3}" type="pres">
      <dgm:prSet presAssocID="{0FEA7B01-E3B9-487E-A3A0-4D213CBF02FE}" presName="chTx" presStyleLbl="revTx" presStyleIdx="4" presStyleCnt="9"/>
      <dgm:spPr/>
    </dgm:pt>
    <dgm:pt modelId="{E11DCC0D-0E99-4E36-9C58-62954C846426}" type="pres">
      <dgm:prSet presAssocID="{0FEA7B01-E3B9-487E-A3A0-4D213CBF02FE}" presName="desTx" presStyleLbl="revTx" presStyleIdx="5" presStyleCnt="9">
        <dgm:presLayoutVars>
          <dgm:bulletEnabled val="1"/>
        </dgm:presLayoutVars>
      </dgm:prSet>
      <dgm:spPr/>
    </dgm:pt>
    <dgm:pt modelId="{F86130A3-601C-4E1D-88FC-F1ACCAC0C9BA}" type="pres">
      <dgm:prSet presAssocID="{0FEA7B01-E3B9-487E-A3A0-4D213CBF02FE}" presName="desBackupRightNorm" presStyleCnt="0"/>
      <dgm:spPr/>
    </dgm:pt>
    <dgm:pt modelId="{4D8CF2C9-D44E-46BF-80B9-34AC1F4F2FCE}" type="pres">
      <dgm:prSet presAssocID="{0BE90935-B643-4233-9542-A5A917BD3005}" presName="desSpace" presStyleCnt="0"/>
      <dgm:spPr/>
    </dgm:pt>
    <dgm:pt modelId="{451EEAD2-4CE4-4D2C-8771-71C90947FCB2}" type="pres">
      <dgm:prSet presAssocID="{257C46E4-6449-411D-9863-3ECAB41940A9}" presName="desBackupLeftNorm" presStyleCnt="0"/>
      <dgm:spPr/>
    </dgm:pt>
    <dgm:pt modelId="{03E88770-B39D-477B-9517-FD1D8124BB7C}" type="pres">
      <dgm:prSet presAssocID="{257C46E4-6449-411D-9863-3ECAB41940A9}" presName="desComposite" presStyleCnt="0"/>
      <dgm:spPr/>
    </dgm:pt>
    <dgm:pt modelId="{FD687D07-0C2B-4A3F-A31D-0856403EB169}" type="pres">
      <dgm:prSet presAssocID="{257C46E4-6449-411D-9863-3ECAB41940A9}" presName="desCircle" presStyleLbl="node1" presStyleIdx="2" presStyleCnt="3" custScaleX="82645" custScaleY="82645" custLinFactNeighborX="-15952"/>
      <dgm:spPr/>
    </dgm:pt>
    <dgm:pt modelId="{AC45F8A2-369E-49F9-80B1-4172ECF947FB}" type="pres">
      <dgm:prSet presAssocID="{257C46E4-6449-411D-9863-3ECAB41940A9}" presName="chTx" presStyleLbl="revTx" presStyleIdx="6" presStyleCnt="9"/>
      <dgm:spPr/>
    </dgm:pt>
    <dgm:pt modelId="{E22D868F-49DF-4C3C-9450-5E91A7B0193F}" type="pres">
      <dgm:prSet presAssocID="{257C46E4-6449-411D-9863-3ECAB41940A9}" presName="desTx" presStyleLbl="revTx" presStyleIdx="7" presStyleCnt="9">
        <dgm:presLayoutVars>
          <dgm:bulletEnabled val="1"/>
        </dgm:presLayoutVars>
      </dgm:prSet>
      <dgm:spPr/>
    </dgm:pt>
    <dgm:pt modelId="{8B565ADE-488B-4D32-B2CA-3F246EEED2C1}" type="pres">
      <dgm:prSet presAssocID="{257C46E4-6449-411D-9863-3ECAB41940A9}" presName="desBackupRightNorm" presStyleCnt="0"/>
      <dgm:spPr/>
    </dgm:pt>
    <dgm:pt modelId="{8C82C070-4D9D-4AB5-8802-43593A5E0594}" type="pres">
      <dgm:prSet presAssocID="{7361BA31-8556-45AB-97C9-530D56475A53}" presName="desSpace" presStyleCnt="0"/>
      <dgm:spPr/>
    </dgm:pt>
    <dgm:pt modelId="{BC723950-B9AB-4453-B5D7-8F622CCF0AD3}" type="pres">
      <dgm:prSet presAssocID="{2AD6E20F-DB6D-4BF3-B402-25F07E1E8A40}" presName="parComposite" presStyleCnt="0"/>
      <dgm:spPr/>
    </dgm:pt>
    <dgm:pt modelId="{035CFC4A-4693-4E2E-8CF0-B407A5434C0F}" type="pres">
      <dgm:prSet presAssocID="{2AD6E20F-DB6D-4BF3-B402-25F07E1E8A40}" presName="parBigCircle" presStyleLbl="node0" presStyleIdx="2" presStyleCnt="3" custLinFactNeighborX="-10229"/>
      <dgm:spPr/>
    </dgm:pt>
    <dgm:pt modelId="{18DD88DA-24DE-40D4-BDA2-F12F4F720BC8}" type="pres">
      <dgm:prSet presAssocID="{2AD6E20F-DB6D-4BF3-B402-25F07E1E8A40}" presName="parTx" presStyleLbl="revTx" presStyleIdx="8" presStyleCnt="9" custAng="3900000" custLinFactNeighborX="14964" custLinFactNeighborY="21709"/>
      <dgm:spPr/>
    </dgm:pt>
    <dgm:pt modelId="{73AE0467-E0AC-40FF-A17E-B638126E9351}" type="pres">
      <dgm:prSet presAssocID="{2AD6E20F-DB6D-4BF3-B402-25F07E1E8A40}" presName="bSpace" presStyleCnt="0"/>
      <dgm:spPr/>
    </dgm:pt>
    <dgm:pt modelId="{9DEB3A22-9939-434A-A179-5A548E89C563}" type="pres">
      <dgm:prSet presAssocID="{2AD6E20F-DB6D-4BF3-B402-25F07E1E8A40}" presName="parBackupNorm" presStyleCnt="0"/>
      <dgm:spPr/>
    </dgm:pt>
    <dgm:pt modelId="{4C3830F9-7674-411C-BE75-7065391D0745}" type="pres">
      <dgm:prSet presAssocID="{F228D48C-E3F7-4D42-9EB7-EAFE2A7151C5}" presName="parSpace" presStyleCnt="0"/>
      <dgm:spPr/>
    </dgm:pt>
  </dgm:ptLst>
  <dgm:cxnLst>
    <dgm:cxn modelId="{A9FE2E70-D563-4E09-B029-DD7152E3ED73}" srcId="{BCD2CAC4-2075-496B-A682-D64E8B8044ED}" destId="{0FEA7B01-E3B9-487E-A3A0-4D213CBF02FE}" srcOrd="0" destOrd="0" parTransId="{FB18785C-5A89-4B8C-B6E2-DC1A32CC022D}" sibTransId="{0BE90935-B643-4233-9542-A5A917BD3005}"/>
    <dgm:cxn modelId="{1A1E9173-F540-4569-85EA-07D3A1AFAD27}" srcId="{B4B81ADE-29CE-45F3-A47B-03E6AB4FCE31}" destId="{5F447771-80E4-49E7-8A09-BC45C167FF85}" srcOrd="0" destOrd="0" parTransId="{34DCCF81-A817-4DC2-B3A9-45C0FB40B373}" sibTransId="{74B91FA3-3FF0-4E1C-A866-55BDA8EA8611}"/>
    <dgm:cxn modelId="{E750B47F-5476-4C9E-A709-DEA30293D6A1}" type="presOf" srcId="{257C46E4-6449-411D-9863-3ECAB41940A9}" destId="{AC45F8A2-369E-49F9-80B1-4172ECF947FB}" srcOrd="0" destOrd="0" presId="urn:microsoft.com/office/officeart/2008/layout/CircleAccentTimeline"/>
    <dgm:cxn modelId="{301F1789-8CE6-4829-BD57-E54286FEB38C}" srcId="{B4B81ADE-29CE-45F3-A47B-03E6AB4FCE31}" destId="{BCD2CAC4-2075-496B-A682-D64E8B8044ED}" srcOrd="1" destOrd="0" parTransId="{A826E70C-E8D8-4763-A541-5909B20FB5D0}" sibTransId="{C3562E4D-863C-48B3-AF98-7BEF5DB5AB6B}"/>
    <dgm:cxn modelId="{1C3E4E8C-3179-4B45-87D6-6B1DCA03435D}" srcId="{B4B81ADE-29CE-45F3-A47B-03E6AB4FCE31}" destId="{2AD6E20F-DB6D-4BF3-B402-25F07E1E8A40}" srcOrd="2" destOrd="0" parTransId="{463B6684-F7F6-4A92-A0C4-A8EDFA034737}" sibTransId="{F228D48C-E3F7-4D42-9EB7-EAFE2A7151C5}"/>
    <dgm:cxn modelId="{41D0C4A9-1E4B-4142-A270-4AAFB12EF951}" type="presOf" srcId="{B4B81ADE-29CE-45F3-A47B-03E6AB4FCE31}" destId="{F231D6D5-5CF0-46BF-9576-3217A9A9E726}" srcOrd="0" destOrd="0" presId="urn:microsoft.com/office/officeart/2008/layout/CircleAccentTimeline"/>
    <dgm:cxn modelId="{971A51B9-5419-4054-8F62-6764F0B26D3F}" type="presOf" srcId="{2AD6E20F-DB6D-4BF3-B402-25F07E1E8A40}" destId="{18DD88DA-24DE-40D4-BDA2-F12F4F720BC8}" srcOrd="0" destOrd="0" presId="urn:microsoft.com/office/officeart/2008/layout/CircleAccentTimeline"/>
    <dgm:cxn modelId="{0743D1C9-6CB8-4295-97AB-3E83C588CF20}" srcId="{5F447771-80E4-49E7-8A09-BC45C167FF85}" destId="{57004BAC-65ED-49FD-B166-19F42544BFFD}" srcOrd="0" destOrd="0" parTransId="{761AA273-720A-4EAF-8A2B-881FA3418B7A}" sibTransId="{69BF251F-AEFA-4102-9A72-3E079B37B1CB}"/>
    <dgm:cxn modelId="{99B879DA-0504-44C0-A347-309F99FD78E1}" type="presOf" srcId="{BCD2CAC4-2075-496B-A682-D64E8B8044ED}" destId="{6C13C4E5-B3F6-4234-AD12-606B43AA3C15}" srcOrd="0" destOrd="0" presId="urn:microsoft.com/office/officeart/2008/layout/CircleAccentTimeline"/>
    <dgm:cxn modelId="{0696A1DF-99E7-4428-8E1E-50684836DDE4}" type="presOf" srcId="{5F447771-80E4-49E7-8A09-BC45C167FF85}" destId="{722BB3B7-B59C-46F5-A5AC-5DEAB854A52D}" srcOrd="0" destOrd="0" presId="urn:microsoft.com/office/officeart/2008/layout/CircleAccentTimeline"/>
    <dgm:cxn modelId="{16A4ABEC-9C69-48A8-B745-FA38838C61C5}" type="presOf" srcId="{57004BAC-65ED-49FD-B166-19F42544BFFD}" destId="{7314D236-89EF-40CD-8F60-09DEF8CE9F36}" srcOrd="0" destOrd="0" presId="urn:microsoft.com/office/officeart/2008/layout/CircleAccentTimeline"/>
    <dgm:cxn modelId="{0BFF1FEF-4A86-4139-BAB9-0B8643212677}" srcId="{BCD2CAC4-2075-496B-A682-D64E8B8044ED}" destId="{257C46E4-6449-411D-9863-3ECAB41940A9}" srcOrd="1" destOrd="0" parTransId="{7602A6A2-CF57-4E10-A62E-9BFDE01EA3F4}" sibTransId="{7361BA31-8556-45AB-97C9-530D56475A53}"/>
    <dgm:cxn modelId="{A4C510FD-9633-4044-ABFC-5C9171B2D0A5}" type="presOf" srcId="{0FEA7B01-E3B9-487E-A3A0-4D213CBF02FE}" destId="{9068D84E-9EE2-48C4-989D-F384A8A0E0E3}" srcOrd="0" destOrd="0" presId="urn:microsoft.com/office/officeart/2008/layout/CircleAccentTimeline"/>
    <dgm:cxn modelId="{7F3AFD50-5881-41FC-AA29-A0BF0A339D61}" type="presParOf" srcId="{F231D6D5-5CF0-46BF-9576-3217A9A9E726}" destId="{CEC68581-C1EE-4E20-9EE7-670459E58B09}" srcOrd="0" destOrd="0" presId="urn:microsoft.com/office/officeart/2008/layout/CircleAccentTimeline"/>
    <dgm:cxn modelId="{ED56DFFE-1389-4D4E-97C3-8DA7C1A59FBD}" type="presParOf" srcId="{CEC68581-C1EE-4E20-9EE7-670459E58B09}" destId="{1BA37A69-BC88-488C-B130-13D5305E50FB}" srcOrd="0" destOrd="0" presId="urn:microsoft.com/office/officeart/2008/layout/CircleAccentTimeline"/>
    <dgm:cxn modelId="{4F2D3FE4-4978-4BBF-976E-61994B99950D}" type="presParOf" srcId="{CEC68581-C1EE-4E20-9EE7-670459E58B09}" destId="{722BB3B7-B59C-46F5-A5AC-5DEAB854A52D}" srcOrd="1" destOrd="0" presId="urn:microsoft.com/office/officeart/2008/layout/CircleAccentTimeline"/>
    <dgm:cxn modelId="{645502AE-01E8-4868-B707-C0941BDFDB19}" type="presParOf" srcId="{CEC68581-C1EE-4E20-9EE7-670459E58B09}" destId="{20D4B40B-7378-4037-BA49-09E707C51D1F}" srcOrd="2" destOrd="0" presId="urn:microsoft.com/office/officeart/2008/layout/CircleAccentTimeline"/>
    <dgm:cxn modelId="{B32E9CCB-7338-4A63-98A5-AE4C177CE937}" type="presParOf" srcId="{F231D6D5-5CF0-46BF-9576-3217A9A9E726}" destId="{86F75A28-1C68-4F7C-8DAB-0A7B71C8453B}" srcOrd="1" destOrd="0" presId="urn:microsoft.com/office/officeart/2008/layout/CircleAccentTimeline"/>
    <dgm:cxn modelId="{5D69F213-534C-41EC-84C1-C4DA0E9697D2}" type="presParOf" srcId="{F231D6D5-5CF0-46BF-9576-3217A9A9E726}" destId="{5EB8F5AA-5ECC-4462-B10D-BBD5AE04FA25}" srcOrd="2" destOrd="0" presId="urn:microsoft.com/office/officeart/2008/layout/CircleAccentTimeline"/>
    <dgm:cxn modelId="{8887ACC1-E31E-431D-8A59-81DE718CABF9}" type="presParOf" srcId="{F231D6D5-5CF0-46BF-9576-3217A9A9E726}" destId="{F22576D1-75B8-4730-8277-FDC52557C533}" srcOrd="3" destOrd="0" presId="urn:microsoft.com/office/officeart/2008/layout/CircleAccentTimeline"/>
    <dgm:cxn modelId="{C5E8DB62-9AE5-4DBF-902A-7E3FD336CB9C}" type="presParOf" srcId="{F231D6D5-5CF0-46BF-9576-3217A9A9E726}" destId="{D468794F-143A-4971-A4EF-F908AD790F07}" srcOrd="4" destOrd="0" presId="urn:microsoft.com/office/officeart/2008/layout/CircleAccentTimeline"/>
    <dgm:cxn modelId="{F593D2F1-B6D1-4EAB-AE84-17E20D69F430}" type="presParOf" srcId="{D468794F-143A-4971-A4EF-F908AD790F07}" destId="{8D4C7923-AE94-4B52-B53E-359C2F0633FA}" srcOrd="0" destOrd="0" presId="urn:microsoft.com/office/officeart/2008/layout/CircleAccentTimeline"/>
    <dgm:cxn modelId="{522351DD-C7EA-4D7C-93F2-5E8E9C65F540}" type="presParOf" srcId="{D468794F-143A-4971-A4EF-F908AD790F07}" destId="{7314D236-89EF-40CD-8F60-09DEF8CE9F36}" srcOrd="1" destOrd="0" presId="urn:microsoft.com/office/officeart/2008/layout/CircleAccentTimeline"/>
    <dgm:cxn modelId="{F34E4A17-6476-424D-AEE4-789ADF9F2C77}" type="presParOf" srcId="{D468794F-143A-4971-A4EF-F908AD790F07}" destId="{2AA30B69-2617-4210-B7EE-11C164EE6CBD}" srcOrd="2" destOrd="0" presId="urn:microsoft.com/office/officeart/2008/layout/CircleAccentTimeline"/>
    <dgm:cxn modelId="{37BB342B-E5FA-48EA-AC0F-DFA2E61D7D65}" type="presParOf" srcId="{F231D6D5-5CF0-46BF-9576-3217A9A9E726}" destId="{52E6B95C-7943-4C6F-8940-5C8FC6006DD8}" srcOrd="5" destOrd="0" presId="urn:microsoft.com/office/officeart/2008/layout/CircleAccentTimeline"/>
    <dgm:cxn modelId="{D6761D51-FFFC-4C53-A250-4F53D49B09AF}" type="presParOf" srcId="{F231D6D5-5CF0-46BF-9576-3217A9A9E726}" destId="{6CE7CF0B-B37B-44CF-BB3A-59F4428B1078}" srcOrd="6" destOrd="0" presId="urn:microsoft.com/office/officeart/2008/layout/CircleAccentTimeline"/>
    <dgm:cxn modelId="{63A4E628-6520-498A-93D6-C48094AB3E32}" type="presParOf" srcId="{F231D6D5-5CF0-46BF-9576-3217A9A9E726}" destId="{D7DCA234-AB5A-4444-84B3-69CAC5FC4F88}" srcOrd="7" destOrd="0" presId="urn:microsoft.com/office/officeart/2008/layout/CircleAccentTimeline"/>
    <dgm:cxn modelId="{A4F03875-1A31-4ACF-A5C4-32FC94B370D0}" type="presParOf" srcId="{D7DCA234-AB5A-4444-84B3-69CAC5FC4F88}" destId="{1EBF29F5-7F98-4E9A-9FA1-5C1AC6F6148B}" srcOrd="0" destOrd="0" presId="urn:microsoft.com/office/officeart/2008/layout/CircleAccentTimeline"/>
    <dgm:cxn modelId="{5044DD8A-3FB0-42BA-9839-4ABF062EC07A}" type="presParOf" srcId="{D7DCA234-AB5A-4444-84B3-69CAC5FC4F88}" destId="{6C13C4E5-B3F6-4234-AD12-606B43AA3C15}" srcOrd="1" destOrd="0" presId="urn:microsoft.com/office/officeart/2008/layout/CircleAccentTimeline"/>
    <dgm:cxn modelId="{3EA1A3FF-F035-4D39-A260-669F50EE909E}" type="presParOf" srcId="{D7DCA234-AB5A-4444-84B3-69CAC5FC4F88}" destId="{CF2583B6-6F5A-4549-99C6-6A1D36B492DB}" srcOrd="2" destOrd="0" presId="urn:microsoft.com/office/officeart/2008/layout/CircleAccentTimeline"/>
    <dgm:cxn modelId="{96DC896D-8C41-4609-B6DD-28E8B9570CED}" type="presParOf" srcId="{F231D6D5-5CF0-46BF-9576-3217A9A9E726}" destId="{CADFBC99-DFD2-4E1E-A1D5-F843DE56BD4D}" srcOrd="8" destOrd="0" presId="urn:microsoft.com/office/officeart/2008/layout/CircleAccentTimeline"/>
    <dgm:cxn modelId="{3ECC5DC1-55FA-4634-A86A-480B241E3AC3}" type="presParOf" srcId="{F231D6D5-5CF0-46BF-9576-3217A9A9E726}" destId="{928BE8ED-DB9D-45EC-BD8F-E9BCC4D3BCB3}" srcOrd="9" destOrd="0" presId="urn:microsoft.com/office/officeart/2008/layout/CircleAccentTimeline"/>
    <dgm:cxn modelId="{0FBB486A-F80D-43CD-884B-8BC6C0A144F6}" type="presParOf" srcId="{F231D6D5-5CF0-46BF-9576-3217A9A9E726}" destId="{5D6965CA-D652-4BA0-984E-A46D9BDF9DE2}" srcOrd="10" destOrd="0" presId="urn:microsoft.com/office/officeart/2008/layout/CircleAccentTimeline"/>
    <dgm:cxn modelId="{68E77F34-9CC7-4399-A29C-D21829E92B54}" type="presParOf" srcId="{F231D6D5-5CF0-46BF-9576-3217A9A9E726}" destId="{7CFC337A-7A1D-49F0-A54A-4BC46F97DE05}" srcOrd="11" destOrd="0" presId="urn:microsoft.com/office/officeart/2008/layout/CircleAccentTimeline"/>
    <dgm:cxn modelId="{2D8E5B51-E58C-4C15-879D-2985366CD537}" type="presParOf" srcId="{7CFC337A-7A1D-49F0-A54A-4BC46F97DE05}" destId="{4430753D-CB89-4E1B-87FC-8CF5B983592A}" srcOrd="0" destOrd="0" presId="urn:microsoft.com/office/officeart/2008/layout/CircleAccentTimeline"/>
    <dgm:cxn modelId="{8FBF1522-2147-4AD6-BCE3-4CC0018C002E}" type="presParOf" srcId="{7CFC337A-7A1D-49F0-A54A-4BC46F97DE05}" destId="{9068D84E-9EE2-48C4-989D-F384A8A0E0E3}" srcOrd="1" destOrd="0" presId="urn:microsoft.com/office/officeart/2008/layout/CircleAccentTimeline"/>
    <dgm:cxn modelId="{83D89DE7-B82E-4467-A3B5-35DCA59291BE}" type="presParOf" srcId="{7CFC337A-7A1D-49F0-A54A-4BC46F97DE05}" destId="{E11DCC0D-0E99-4E36-9C58-62954C846426}" srcOrd="2" destOrd="0" presId="urn:microsoft.com/office/officeart/2008/layout/CircleAccentTimeline"/>
    <dgm:cxn modelId="{57B434E9-4434-4601-B9F5-D74FCF0A9B8B}" type="presParOf" srcId="{F231D6D5-5CF0-46BF-9576-3217A9A9E726}" destId="{F86130A3-601C-4E1D-88FC-F1ACCAC0C9BA}" srcOrd="12" destOrd="0" presId="urn:microsoft.com/office/officeart/2008/layout/CircleAccentTimeline"/>
    <dgm:cxn modelId="{CEC1F442-8403-49F3-9D2F-BB42C009E712}" type="presParOf" srcId="{F231D6D5-5CF0-46BF-9576-3217A9A9E726}" destId="{4D8CF2C9-D44E-46BF-80B9-34AC1F4F2FCE}" srcOrd="13" destOrd="0" presId="urn:microsoft.com/office/officeart/2008/layout/CircleAccentTimeline"/>
    <dgm:cxn modelId="{0B6A6FE8-25AB-473A-87FC-CEE7B0EDFCB8}" type="presParOf" srcId="{F231D6D5-5CF0-46BF-9576-3217A9A9E726}" destId="{451EEAD2-4CE4-4D2C-8771-71C90947FCB2}" srcOrd="14" destOrd="0" presId="urn:microsoft.com/office/officeart/2008/layout/CircleAccentTimeline"/>
    <dgm:cxn modelId="{64A04BFC-CB48-4E40-A9C9-1C73891F1F02}" type="presParOf" srcId="{F231D6D5-5CF0-46BF-9576-3217A9A9E726}" destId="{03E88770-B39D-477B-9517-FD1D8124BB7C}" srcOrd="15" destOrd="0" presId="urn:microsoft.com/office/officeart/2008/layout/CircleAccentTimeline"/>
    <dgm:cxn modelId="{388915CD-1AF4-41E0-9CCF-3138E7A44E78}" type="presParOf" srcId="{03E88770-B39D-477B-9517-FD1D8124BB7C}" destId="{FD687D07-0C2B-4A3F-A31D-0856403EB169}" srcOrd="0" destOrd="0" presId="urn:microsoft.com/office/officeart/2008/layout/CircleAccentTimeline"/>
    <dgm:cxn modelId="{18A3AF4A-6F37-40C9-B5D2-BA8854DEA63D}" type="presParOf" srcId="{03E88770-B39D-477B-9517-FD1D8124BB7C}" destId="{AC45F8A2-369E-49F9-80B1-4172ECF947FB}" srcOrd="1" destOrd="0" presId="urn:microsoft.com/office/officeart/2008/layout/CircleAccentTimeline"/>
    <dgm:cxn modelId="{49512D74-D03A-417E-BD31-332E5E692EB3}" type="presParOf" srcId="{03E88770-B39D-477B-9517-FD1D8124BB7C}" destId="{E22D868F-49DF-4C3C-9450-5E91A7B0193F}" srcOrd="2" destOrd="0" presId="urn:microsoft.com/office/officeart/2008/layout/CircleAccentTimeline"/>
    <dgm:cxn modelId="{DAE04A2A-D10C-4E51-9E9B-DA88C3F2C24E}" type="presParOf" srcId="{F231D6D5-5CF0-46BF-9576-3217A9A9E726}" destId="{8B565ADE-488B-4D32-B2CA-3F246EEED2C1}" srcOrd="16" destOrd="0" presId="urn:microsoft.com/office/officeart/2008/layout/CircleAccentTimeline"/>
    <dgm:cxn modelId="{243F7A7F-D740-48D3-A617-B6D38218D4C2}" type="presParOf" srcId="{F231D6D5-5CF0-46BF-9576-3217A9A9E726}" destId="{8C82C070-4D9D-4AB5-8802-43593A5E0594}" srcOrd="17" destOrd="0" presId="urn:microsoft.com/office/officeart/2008/layout/CircleAccentTimeline"/>
    <dgm:cxn modelId="{CDA4CEB4-97AC-4AC9-8D43-E148B729428B}" type="presParOf" srcId="{F231D6D5-5CF0-46BF-9576-3217A9A9E726}" destId="{BC723950-B9AB-4453-B5D7-8F622CCF0AD3}" srcOrd="18" destOrd="0" presId="urn:microsoft.com/office/officeart/2008/layout/CircleAccentTimeline"/>
    <dgm:cxn modelId="{5B38AB10-06FF-47BD-AD83-FA8BB0B3BAF0}" type="presParOf" srcId="{BC723950-B9AB-4453-B5D7-8F622CCF0AD3}" destId="{035CFC4A-4693-4E2E-8CF0-B407A5434C0F}" srcOrd="0" destOrd="0" presId="urn:microsoft.com/office/officeart/2008/layout/CircleAccentTimeline"/>
    <dgm:cxn modelId="{13AEE3A0-A1E4-4E47-8EA1-18544151AAF0}" type="presParOf" srcId="{BC723950-B9AB-4453-B5D7-8F622CCF0AD3}" destId="{18DD88DA-24DE-40D4-BDA2-F12F4F720BC8}" srcOrd="1" destOrd="0" presId="urn:microsoft.com/office/officeart/2008/layout/CircleAccentTimeline"/>
    <dgm:cxn modelId="{D14E62A5-1FBA-4D2C-8E6E-9E3F847D1305}" type="presParOf" srcId="{BC723950-B9AB-4453-B5D7-8F622CCF0AD3}" destId="{73AE0467-E0AC-40FF-A17E-B638126E9351}" srcOrd="2" destOrd="0" presId="urn:microsoft.com/office/officeart/2008/layout/CircleAccentTimeline"/>
    <dgm:cxn modelId="{822F77B5-023A-45BF-ADA6-F3CB8BE0F578}" type="presParOf" srcId="{F231D6D5-5CF0-46BF-9576-3217A9A9E726}" destId="{9DEB3A22-9939-434A-A179-5A548E89C563}" srcOrd="19" destOrd="0" presId="urn:microsoft.com/office/officeart/2008/layout/CircleAccentTimeline"/>
    <dgm:cxn modelId="{2430A74A-1B9A-4556-BF08-C14D71647437}" type="presParOf" srcId="{F231D6D5-5CF0-46BF-9576-3217A9A9E726}" destId="{4C3830F9-7674-411C-BE75-7065391D0745}" srcOrd="20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FB1AB47-87C3-43DB-8670-B324861C105F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32272F4A-B239-49EB-A3E6-B6DB354847E4}">
      <dgm:prSet phldrT="[Tekst]" phldr="0" custT="1"/>
      <dgm:spPr/>
      <dgm:t>
        <a:bodyPr/>
        <a:lstStyle/>
        <a:p>
          <a:r>
            <a:rPr lang="pl-PL" sz="2400" dirty="0"/>
            <a:t>Kolęda tradycyjna</a:t>
          </a:r>
        </a:p>
      </dgm:t>
    </dgm:pt>
    <dgm:pt modelId="{B00A9A1C-5402-4511-ACF4-D69A2C3C38DF}" type="parTrans" cxnId="{A64DAA21-4C47-4F12-9556-F40C4C489AB2}">
      <dgm:prSet/>
      <dgm:spPr/>
      <dgm:t>
        <a:bodyPr/>
        <a:lstStyle/>
        <a:p>
          <a:endParaRPr lang="pl-PL"/>
        </a:p>
      </dgm:t>
    </dgm:pt>
    <dgm:pt modelId="{7EBDA9C1-D491-4795-BE95-35A8143C4B4C}" type="sibTrans" cxnId="{A64DAA21-4C47-4F12-9556-F40C4C489AB2}">
      <dgm:prSet/>
      <dgm:spPr/>
      <dgm:t>
        <a:bodyPr/>
        <a:lstStyle/>
        <a:p>
          <a:endParaRPr lang="pl-PL"/>
        </a:p>
      </dgm:t>
    </dgm:pt>
    <dgm:pt modelId="{F0F34F7D-5C76-4FF2-B550-9D457282F7C5}">
      <dgm:prSet phldrT="[Tekst]" phldr="0" custT="1"/>
      <dgm:spPr/>
      <dgm:t>
        <a:bodyPr/>
        <a:lstStyle/>
        <a:p>
          <a:r>
            <a:rPr lang="pl-PL" sz="3600" b="0" dirty="0"/>
            <a:t>Kolęda na życzenie</a:t>
          </a:r>
        </a:p>
      </dgm:t>
    </dgm:pt>
    <dgm:pt modelId="{BEA0FE88-6E72-4230-B14A-8F4DDE0C6F6D}" type="parTrans" cxnId="{D8362B02-DAEB-428A-8060-C30BB5EF6596}">
      <dgm:prSet/>
      <dgm:spPr/>
      <dgm:t>
        <a:bodyPr/>
        <a:lstStyle/>
        <a:p>
          <a:endParaRPr lang="pl-PL"/>
        </a:p>
      </dgm:t>
    </dgm:pt>
    <dgm:pt modelId="{8B788230-2297-4713-8814-48985DE746B4}" type="sibTrans" cxnId="{D8362B02-DAEB-428A-8060-C30BB5EF6596}">
      <dgm:prSet/>
      <dgm:spPr/>
      <dgm:t>
        <a:bodyPr/>
        <a:lstStyle/>
        <a:p>
          <a:endParaRPr lang="pl-PL"/>
        </a:p>
      </dgm:t>
    </dgm:pt>
    <dgm:pt modelId="{22B80412-A046-4CEB-B134-8E0AC758D6DB}" type="pres">
      <dgm:prSet presAssocID="{1FB1AB47-87C3-43DB-8670-B324861C105F}" presName="compositeShape" presStyleCnt="0">
        <dgm:presLayoutVars>
          <dgm:chMax val="2"/>
          <dgm:dir/>
          <dgm:resizeHandles val="exact"/>
        </dgm:presLayoutVars>
      </dgm:prSet>
      <dgm:spPr/>
    </dgm:pt>
    <dgm:pt modelId="{89E092D5-A79B-4493-9343-74F75E4E9547}" type="pres">
      <dgm:prSet presAssocID="{1FB1AB47-87C3-43DB-8670-B324861C105F}" presName="ribbon" presStyleLbl="node1" presStyleIdx="0" presStyleCnt="1"/>
      <dgm:spPr>
        <a:gradFill rotWithShape="0">
          <a:gsLst>
            <a:gs pos="4000">
              <a:schemeClr val="accent2"/>
            </a:gs>
            <a:gs pos="69000">
              <a:schemeClr val="accent1"/>
            </a:gs>
          </a:gsLst>
          <a:lin ang="0" scaled="0"/>
        </a:gradFill>
        <a:ln>
          <a:solidFill>
            <a:schemeClr val="tx1"/>
          </a:solidFill>
        </a:ln>
      </dgm:spPr>
    </dgm:pt>
    <dgm:pt modelId="{FAC72664-9B44-4703-BA9B-FA5033C0D2DF}" type="pres">
      <dgm:prSet presAssocID="{1FB1AB47-87C3-43DB-8670-B324861C105F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DFB8ECC8-6B94-47BD-AF18-BE15BF2AA43E}" type="pres">
      <dgm:prSet presAssocID="{1FB1AB47-87C3-43DB-8670-B324861C105F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8362B02-DAEB-428A-8060-C30BB5EF6596}" srcId="{1FB1AB47-87C3-43DB-8670-B324861C105F}" destId="{F0F34F7D-5C76-4FF2-B550-9D457282F7C5}" srcOrd="1" destOrd="0" parTransId="{BEA0FE88-6E72-4230-B14A-8F4DDE0C6F6D}" sibTransId="{8B788230-2297-4713-8814-48985DE746B4}"/>
    <dgm:cxn modelId="{A64DAA21-4C47-4F12-9556-F40C4C489AB2}" srcId="{1FB1AB47-87C3-43DB-8670-B324861C105F}" destId="{32272F4A-B239-49EB-A3E6-B6DB354847E4}" srcOrd="0" destOrd="0" parTransId="{B00A9A1C-5402-4511-ACF4-D69A2C3C38DF}" sibTransId="{7EBDA9C1-D491-4795-BE95-35A8143C4B4C}"/>
    <dgm:cxn modelId="{F81DC865-92BA-444F-98E3-FD951E68DCEE}" type="presOf" srcId="{32272F4A-B239-49EB-A3E6-B6DB354847E4}" destId="{FAC72664-9B44-4703-BA9B-FA5033C0D2DF}" srcOrd="0" destOrd="0" presId="urn:microsoft.com/office/officeart/2005/8/layout/arrow6"/>
    <dgm:cxn modelId="{7F090668-D775-486E-A449-050EC07AC17C}" type="presOf" srcId="{1FB1AB47-87C3-43DB-8670-B324861C105F}" destId="{22B80412-A046-4CEB-B134-8E0AC758D6DB}" srcOrd="0" destOrd="0" presId="urn:microsoft.com/office/officeart/2005/8/layout/arrow6"/>
    <dgm:cxn modelId="{1C6373C5-9770-41C1-89A1-799014115856}" type="presOf" srcId="{F0F34F7D-5C76-4FF2-B550-9D457282F7C5}" destId="{DFB8ECC8-6B94-47BD-AF18-BE15BF2AA43E}" srcOrd="0" destOrd="0" presId="urn:microsoft.com/office/officeart/2005/8/layout/arrow6"/>
    <dgm:cxn modelId="{E1F13CCB-5917-4145-8663-D881B69AD028}" type="presParOf" srcId="{22B80412-A046-4CEB-B134-8E0AC758D6DB}" destId="{89E092D5-A79B-4493-9343-74F75E4E9547}" srcOrd="0" destOrd="0" presId="urn:microsoft.com/office/officeart/2005/8/layout/arrow6"/>
    <dgm:cxn modelId="{0ECA4312-7477-4D4F-A749-BAB108FA2E4E}" type="presParOf" srcId="{22B80412-A046-4CEB-B134-8E0AC758D6DB}" destId="{FAC72664-9B44-4703-BA9B-FA5033C0D2DF}" srcOrd="1" destOrd="0" presId="urn:microsoft.com/office/officeart/2005/8/layout/arrow6"/>
    <dgm:cxn modelId="{AD2D1F8B-6341-4FA6-884C-43C387EA0A07}" type="presParOf" srcId="{22B80412-A046-4CEB-B134-8E0AC758D6DB}" destId="{DFB8ECC8-6B94-47BD-AF18-BE15BF2AA43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4B81ADE-29CE-45F3-A47B-03E6AB4FCE31}" type="doc">
      <dgm:prSet loTypeId="urn:microsoft.com/office/officeart/2008/layout/CircleAccentTimeline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257C46E4-6449-411D-9863-3ECAB41940A9}">
      <dgm:prSet phldrT="[Tekst]" phldr="0" custT="1"/>
      <dgm:spPr/>
      <dgm:t>
        <a:bodyPr/>
        <a:lstStyle/>
        <a:p>
          <a:r>
            <a:rPr lang="pl-PL" sz="100" dirty="0">
              <a:solidFill>
                <a:schemeClr val="tx2"/>
              </a:solidFill>
            </a:rPr>
            <a:t>Pierwsza wersja aplikacji ( 2022)</a:t>
          </a:r>
        </a:p>
      </dgm:t>
    </dgm:pt>
    <dgm:pt modelId="{7602A6A2-CF57-4E10-A62E-9BFDE01EA3F4}" type="parTrans" cxnId="{0BFF1FEF-4A86-4139-BAB9-0B864321267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7361BA31-8556-45AB-97C9-530D56475A53}" type="sibTrans" cxnId="{0BFF1FEF-4A86-4139-BAB9-0B864321267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2AD6E20F-DB6D-4BF3-B402-25F07E1E8A40}">
      <dgm:prSet phldrT="[Tekst]" phldr="0" custT="1"/>
      <dgm:spPr/>
      <dgm:t>
        <a:bodyPr/>
        <a:lstStyle/>
        <a:p>
          <a:r>
            <a:rPr lang="pl-PL" sz="2400" dirty="0">
              <a:solidFill>
                <a:schemeClr val="bg1"/>
              </a:solidFill>
            </a:rPr>
            <a:t>2026</a:t>
          </a:r>
          <a:endParaRPr lang="pl-PL" sz="2500" dirty="0">
            <a:solidFill>
              <a:schemeClr val="bg1"/>
            </a:solidFill>
          </a:endParaRPr>
        </a:p>
      </dgm:t>
    </dgm:pt>
    <dgm:pt modelId="{463B6684-F7F6-4A92-A0C4-A8EDFA034737}" type="parTrans" cxnId="{1C3E4E8C-3179-4B45-87D6-6B1DCA03435D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228D48C-E3F7-4D42-9EB7-EAFE2A7151C5}" type="sibTrans" cxnId="{1C3E4E8C-3179-4B45-87D6-6B1DCA03435D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7004BAC-65ED-49FD-B166-19F42544BFFD}">
      <dgm:prSet phldrT="[Tekst]" phldr="0" custT="1"/>
      <dgm:spPr/>
      <dgm:t>
        <a:bodyPr/>
        <a:lstStyle/>
        <a:p>
          <a:r>
            <a:rPr lang="pl-PL" sz="100" dirty="0">
              <a:solidFill>
                <a:schemeClr val="tx2"/>
              </a:solidFill>
            </a:rPr>
            <a:t>Powstawanie modelu kolędy na życzenie </a:t>
          </a:r>
          <a:br>
            <a:rPr lang="pl-PL" sz="100" dirty="0">
              <a:solidFill>
                <a:schemeClr val="tx2"/>
              </a:solidFill>
            </a:rPr>
          </a:br>
          <a:r>
            <a:rPr lang="pl-PL" sz="100" dirty="0">
              <a:solidFill>
                <a:schemeClr val="tx2"/>
              </a:solidFill>
            </a:rPr>
            <a:t>(</a:t>
          </a:r>
          <a:r>
            <a:rPr lang="pl-PL" sz="100">
              <a:solidFill>
                <a:schemeClr val="tx2"/>
              </a:solidFill>
            </a:rPr>
            <a:t>2017)</a:t>
          </a:r>
          <a:endParaRPr lang="pl-PL" sz="100" dirty="0">
            <a:solidFill>
              <a:schemeClr val="tx2"/>
            </a:solidFill>
          </a:endParaRPr>
        </a:p>
      </dgm:t>
    </dgm:pt>
    <dgm:pt modelId="{69BF251F-AEFA-4102-9A72-3E079B37B1CB}" type="sibTrans" cxnId="{0743D1C9-6CB8-4295-97AB-3E83C588CF2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761AA273-720A-4EAF-8A2B-881FA3418B7A}" type="parTrans" cxnId="{0743D1C9-6CB8-4295-97AB-3E83C588CF2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F447771-80E4-49E7-8A09-BC45C167FF85}">
      <dgm:prSet phldrT="[Tekst]" phldr="0" custT="1"/>
      <dgm:spPr/>
      <dgm:t>
        <a:bodyPr/>
        <a:lstStyle/>
        <a:p>
          <a:r>
            <a:rPr lang="pl-PL" sz="2400" dirty="0">
              <a:solidFill>
                <a:schemeClr val="bg1"/>
              </a:solidFill>
            </a:rPr>
            <a:t>2017</a:t>
          </a:r>
        </a:p>
      </dgm:t>
    </dgm:pt>
    <dgm:pt modelId="{74B91FA3-3FF0-4E1C-A866-55BDA8EA8611}" type="sibTrans" cxnId="{1A1E9173-F540-4569-85EA-07D3A1AFAD2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34DCCF81-A817-4DC2-B3A9-45C0FB40B373}" type="parTrans" cxnId="{1A1E9173-F540-4569-85EA-07D3A1AFAD2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0FEA7B01-E3B9-487E-A3A0-4D213CBF02FE}">
      <dgm:prSet phldrT="[Tekst]" phldr="0" custT="1"/>
      <dgm:spPr/>
      <dgm:t>
        <a:bodyPr/>
        <a:lstStyle/>
        <a:p>
          <a:r>
            <a:rPr lang="pl-PL" sz="100" dirty="0">
              <a:solidFill>
                <a:schemeClr val="tx2"/>
              </a:solidFill>
            </a:rPr>
            <a:t>Pandemia (2020-22)</a:t>
          </a:r>
        </a:p>
      </dgm:t>
    </dgm:pt>
    <dgm:pt modelId="{FB18785C-5A89-4B8C-B6E2-DC1A32CC022D}" type="parTrans" cxnId="{A9FE2E70-D563-4E09-B029-DD7152E3ED7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0BE90935-B643-4233-9542-A5A917BD3005}" type="sibTrans" cxnId="{A9FE2E70-D563-4E09-B029-DD7152E3ED7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BCD2CAC4-2075-496B-A682-D64E8B8044ED}">
      <dgm:prSet phldrT="[Tekst]" phldr="0" custT="1"/>
      <dgm:spPr/>
      <dgm:t>
        <a:bodyPr/>
        <a:lstStyle/>
        <a:p>
          <a:endParaRPr lang="pl-PL" sz="100" dirty="0">
            <a:solidFill>
              <a:schemeClr val="tx2"/>
            </a:solidFill>
          </a:endParaRPr>
        </a:p>
      </dgm:t>
    </dgm:pt>
    <dgm:pt modelId="{A826E70C-E8D8-4763-A541-5909B20FB5D0}" type="parTrans" cxnId="{301F1789-8CE6-4829-BD57-E54286FEB38C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C3562E4D-863C-48B3-AF98-7BEF5DB5AB6B}" type="sibTrans" cxnId="{301F1789-8CE6-4829-BD57-E54286FEB38C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231D6D5-5CF0-46BF-9576-3217A9A9E726}" type="pres">
      <dgm:prSet presAssocID="{B4B81ADE-29CE-45F3-A47B-03E6AB4FCE31}" presName="Name0" presStyleCnt="0">
        <dgm:presLayoutVars>
          <dgm:dir/>
        </dgm:presLayoutVars>
      </dgm:prSet>
      <dgm:spPr/>
    </dgm:pt>
    <dgm:pt modelId="{CEC68581-C1EE-4E20-9EE7-670459E58B09}" type="pres">
      <dgm:prSet presAssocID="{5F447771-80E4-49E7-8A09-BC45C167FF85}" presName="parComposite" presStyleCnt="0"/>
      <dgm:spPr/>
    </dgm:pt>
    <dgm:pt modelId="{1BA37A69-BC88-488C-B130-13D5305E50FB}" type="pres">
      <dgm:prSet presAssocID="{5F447771-80E4-49E7-8A09-BC45C167FF85}" presName="parBigCircle" presStyleLbl="node0" presStyleIdx="0" presStyleCnt="3" custScaleX="82645" custScaleY="82645" custLinFactX="76454" custLinFactNeighborX="100000"/>
      <dgm:spPr>
        <a:solidFill>
          <a:schemeClr val="accent1">
            <a:lumMod val="60000"/>
            <a:lumOff val="40000"/>
          </a:schemeClr>
        </a:solidFill>
      </dgm:spPr>
    </dgm:pt>
    <dgm:pt modelId="{722BB3B7-B59C-46F5-A5AC-5DEAB854A52D}" type="pres">
      <dgm:prSet presAssocID="{5F447771-80E4-49E7-8A09-BC45C167FF85}" presName="parTx" presStyleLbl="revTx" presStyleIdx="0" presStyleCnt="9" custAng="3900000" custLinFactX="89415" custLinFactNeighborX="100000" custLinFactNeighborY="21089"/>
      <dgm:spPr/>
    </dgm:pt>
    <dgm:pt modelId="{20D4B40B-7378-4037-BA49-09E707C51D1F}" type="pres">
      <dgm:prSet presAssocID="{5F447771-80E4-49E7-8A09-BC45C167FF85}" presName="bSpace" presStyleCnt="0"/>
      <dgm:spPr/>
    </dgm:pt>
    <dgm:pt modelId="{86F75A28-1C68-4F7C-8DAB-0A7B71C8453B}" type="pres">
      <dgm:prSet presAssocID="{5F447771-80E4-49E7-8A09-BC45C167FF85}" presName="parBackupNorm" presStyleCnt="0"/>
      <dgm:spPr/>
    </dgm:pt>
    <dgm:pt modelId="{5EB8F5AA-5ECC-4462-B10D-BBD5AE04FA25}" type="pres">
      <dgm:prSet presAssocID="{74B91FA3-3FF0-4E1C-A866-55BDA8EA8611}" presName="parSpace" presStyleCnt="0"/>
      <dgm:spPr/>
    </dgm:pt>
    <dgm:pt modelId="{F22576D1-75B8-4730-8277-FDC52557C533}" type="pres">
      <dgm:prSet presAssocID="{57004BAC-65ED-49FD-B166-19F42544BFFD}" presName="desBackupLeftNorm" presStyleCnt="0"/>
      <dgm:spPr/>
    </dgm:pt>
    <dgm:pt modelId="{D468794F-143A-4971-A4EF-F908AD790F07}" type="pres">
      <dgm:prSet presAssocID="{57004BAC-65ED-49FD-B166-19F42544BFFD}" presName="desComposite" presStyleCnt="0"/>
      <dgm:spPr/>
    </dgm:pt>
    <dgm:pt modelId="{8D4C7923-AE94-4B52-B53E-359C2F0633FA}" type="pres">
      <dgm:prSet presAssocID="{57004BAC-65ED-49FD-B166-19F42544BFFD}" presName="desCircle" presStyleLbl="node1" presStyleIdx="0" presStyleCnt="3" custScaleX="82645" custScaleY="82645" custLinFactX="121511" custLinFactNeighborX="200000"/>
      <dgm:spPr>
        <a:solidFill>
          <a:schemeClr val="accent1">
            <a:lumMod val="40000"/>
            <a:lumOff val="60000"/>
          </a:schemeClr>
        </a:solidFill>
      </dgm:spPr>
    </dgm:pt>
    <dgm:pt modelId="{7314D236-89EF-40CD-8F60-09DEF8CE9F36}" type="pres">
      <dgm:prSet presAssocID="{57004BAC-65ED-49FD-B166-19F42544BFFD}" presName="chTx" presStyleLbl="revTx" presStyleIdx="1" presStyleCnt="9" custLinFactNeighborX="22538"/>
      <dgm:spPr/>
    </dgm:pt>
    <dgm:pt modelId="{2AA30B69-2617-4210-B7EE-11C164EE6CBD}" type="pres">
      <dgm:prSet presAssocID="{57004BAC-65ED-49FD-B166-19F42544BFFD}" presName="desTx" presStyleLbl="revTx" presStyleIdx="2" presStyleCnt="9">
        <dgm:presLayoutVars>
          <dgm:bulletEnabled val="1"/>
        </dgm:presLayoutVars>
      </dgm:prSet>
      <dgm:spPr/>
    </dgm:pt>
    <dgm:pt modelId="{52E6B95C-7943-4C6F-8940-5C8FC6006DD8}" type="pres">
      <dgm:prSet presAssocID="{57004BAC-65ED-49FD-B166-19F42544BFFD}" presName="desBackupRightNorm" presStyleCnt="0"/>
      <dgm:spPr/>
    </dgm:pt>
    <dgm:pt modelId="{6CE7CF0B-B37B-44CF-BB3A-59F4428B1078}" type="pres">
      <dgm:prSet presAssocID="{69BF251F-AEFA-4102-9A72-3E079B37B1CB}" presName="desSpace" presStyleCnt="0"/>
      <dgm:spPr/>
    </dgm:pt>
    <dgm:pt modelId="{D7DCA234-AB5A-4444-84B3-69CAC5FC4F88}" type="pres">
      <dgm:prSet presAssocID="{BCD2CAC4-2075-496B-A682-D64E8B8044ED}" presName="parComposite" presStyleCnt="0"/>
      <dgm:spPr/>
    </dgm:pt>
    <dgm:pt modelId="{1EBF29F5-7F98-4E9A-9FA1-5C1AC6F6148B}" type="pres">
      <dgm:prSet presAssocID="{BCD2CAC4-2075-496B-A682-D64E8B8044ED}" presName="parBigCircle" presStyleLbl="node0" presStyleIdx="1" presStyleCnt="3" custScaleX="38555" custScaleY="38555" custLinFactNeighborX="84172" custLinFactNeighborY="487"/>
      <dgm:spPr>
        <a:solidFill>
          <a:schemeClr val="accent1">
            <a:lumMod val="60000"/>
            <a:lumOff val="40000"/>
          </a:schemeClr>
        </a:solidFill>
      </dgm:spPr>
    </dgm:pt>
    <dgm:pt modelId="{6C13C4E5-B3F6-4234-AD12-606B43AA3C15}" type="pres">
      <dgm:prSet presAssocID="{BCD2CAC4-2075-496B-A682-D64E8B8044ED}" presName="parTx" presStyleLbl="revTx" presStyleIdx="3" presStyleCnt="9" custAng="3900000" custLinFactNeighborX="25308" custLinFactNeighborY="27760"/>
      <dgm:spPr/>
    </dgm:pt>
    <dgm:pt modelId="{CF2583B6-6F5A-4549-99C6-6A1D36B492DB}" type="pres">
      <dgm:prSet presAssocID="{BCD2CAC4-2075-496B-A682-D64E8B8044ED}" presName="bSpace" presStyleCnt="0"/>
      <dgm:spPr/>
    </dgm:pt>
    <dgm:pt modelId="{CADFBC99-DFD2-4E1E-A1D5-F843DE56BD4D}" type="pres">
      <dgm:prSet presAssocID="{BCD2CAC4-2075-496B-A682-D64E8B8044ED}" presName="parBackupNorm" presStyleCnt="0"/>
      <dgm:spPr/>
    </dgm:pt>
    <dgm:pt modelId="{928BE8ED-DB9D-45EC-BD8F-E9BCC4D3BCB3}" type="pres">
      <dgm:prSet presAssocID="{C3562E4D-863C-48B3-AF98-7BEF5DB5AB6B}" presName="parSpace" presStyleCnt="0"/>
      <dgm:spPr/>
    </dgm:pt>
    <dgm:pt modelId="{5D6965CA-D652-4BA0-984E-A46D9BDF9DE2}" type="pres">
      <dgm:prSet presAssocID="{0FEA7B01-E3B9-487E-A3A0-4D213CBF02FE}" presName="desBackupLeftNorm" presStyleCnt="0"/>
      <dgm:spPr/>
    </dgm:pt>
    <dgm:pt modelId="{7CFC337A-7A1D-49F0-A54A-4BC46F97DE05}" type="pres">
      <dgm:prSet presAssocID="{0FEA7B01-E3B9-487E-A3A0-4D213CBF02FE}" presName="desComposite" presStyleCnt="0"/>
      <dgm:spPr/>
    </dgm:pt>
    <dgm:pt modelId="{4430753D-CB89-4E1B-87FC-8CF5B983592A}" type="pres">
      <dgm:prSet presAssocID="{0FEA7B01-E3B9-487E-A3A0-4D213CBF02FE}" presName="desCircle" presStyleLbl="node1" presStyleIdx="1" presStyleCnt="3" custScaleX="82645" custScaleY="82645"/>
      <dgm:spPr>
        <a:solidFill>
          <a:schemeClr val="accent1">
            <a:lumMod val="40000"/>
            <a:lumOff val="60000"/>
          </a:schemeClr>
        </a:solidFill>
      </dgm:spPr>
    </dgm:pt>
    <dgm:pt modelId="{9068D84E-9EE2-48C4-989D-F384A8A0E0E3}" type="pres">
      <dgm:prSet presAssocID="{0FEA7B01-E3B9-487E-A3A0-4D213CBF02FE}" presName="chTx" presStyleLbl="revTx" presStyleIdx="4" presStyleCnt="9"/>
      <dgm:spPr/>
    </dgm:pt>
    <dgm:pt modelId="{E11DCC0D-0E99-4E36-9C58-62954C846426}" type="pres">
      <dgm:prSet presAssocID="{0FEA7B01-E3B9-487E-A3A0-4D213CBF02FE}" presName="desTx" presStyleLbl="revTx" presStyleIdx="5" presStyleCnt="9">
        <dgm:presLayoutVars>
          <dgm:bulletEnabled val="1"/>
        </dgm:presLayoutVars>
      </dgm:prSet>
      <dgm:spPr/>
    </dgm:pt>
    <dgm:pt modelId="{F86130A3-601C-4E1D-88FC-F1ACCAC0C9BA}" type="pres">
      <dgm:prSet presAssocID="{0FEA7B01-E3B9-487E-A3A0-4D213CBF02FE}" presName="desBackupRightNorm" presStyleCnt="0"/>
      <dgm:spPr/>
    </dgm:pt>
    <dgm:pt modelId="{4D8CF2C9-D44E-46BF-80B9-34AC1F4F2FCE}" type="pres">
      <dgm:prSet presAssocID="{0BE90935-B643-4233-9542-A5A917BD3005}" presName="desSpace" presStyleCnt="0"/>
      <dgm:spPr/>
    </dgm:pt>
    <dgm:pt modelId="{451EEAD2-4CE4-4D2C-8771-71C90947FCB2}" type="pres">
      <dgm:prSet presAssocID="{257C46E4-6449-411D-9863-3ECAB41940A9}" presName="desBackupLeftNorm" presStyleCnt="0"/>
      <dgm:spPr/>
    </dgm:pt>
    <dgm:pt modelId="{03E88770-B39D-477B-9517-FD1D8124BB7C}" type="pres">
      <dgm:prSet presAssocID="{257C46E4-6449-411D-9863-3ECAB41940A9}" presName="desComposite" presStyleCnt="0"/>
      <dgm:spPr/>
    </dgm:pt>
    <dgm:pt modelId="{FD687D07-0C2B-4A3F-A31D-0856403EB169}" type="pres">
      <dgm:prSet presAssocID="{257C46E4-6449-411D-9863-3ECAB41940A9}" presName="desCircle" presStyleLbl="node1" presStyleIdx="2" presStyleCnt="3" custScaleX="82645" custScaleY="82645" custLinFactNeighborX="-15952"/>
      <dgm:spPr/>
    </dgm:pt>
    <dgm:pt modelId="{AC45F8A2-369E-49F9-80B1-4172ECF947FB}" type="pres">
      <dgm:prSet presAssocID="{257C46E4-6449-411D-9863-3ECAB41940A9}" presName="chTx" presStyleLbl="revTx" presStyleIdx="6" presStyleCnt="9"/>
      <dgm:spPr/>
    </dgm:pt>
    <dgm:pt modelId="{E22D868F-49DF-4C3C-9450-5E91A7B0193F}" type="pres">
      <dgm:prSet presAssocID="{257C46E4-6449-411D-9863-3ECAB41940A9}" presName="desTx" presStyleLbl="revTx" presStyleIdx="7" presStyleCnt="9">
        <dgm:presLayoutVars>
          <dgm:bulletEnabled val="1"/>
        </dgm:presLayoutVars>
      </dgm:prSet>
      <dgm:spPr/>
    </dgm:pt>
    <dgm:pt modelId="{8B565ADE-488B-4D32-B2CA-3F246EEED2C1}" type="pres">
      <dgm:prSet presAssocID="{257C46E4-6449-411D-9863-3ECAB41940A9}" presName="desBackupRightNorm" presStyleCnt="0"/>
      <dgm:spPr/>
    </dgm:pt>
    <dgm:pt modelId="{8C82C070-4D9D-4AB5-8802-43593A5E0594}" type="pres">
      <dgm:prSet presAssocID="{7361BA31-8556-45AB-97C9-530D56475A53}" presName="desSpace" presStyleCnt="0"/>
      <dgm:spPr/>
    </dgm:pt>
    <dgm:pt modelId="{BC723950-B9AB-4453-B5D7-8F622CCF0AD3}" type="pres">
      <dgm:prSet presAssocID="{2AD6E20F-DB6D-4BF3-B402-25F07E1E8A40}" presName="parComposite" presStyleCnt="0"/>
      <dgm:spPr/>
    </dgm:pt>
    <dgm:pt modelId="{035CFC4A-4693-4E2E-8CF0-B407A5434C0F}" type="pres">
      <dgm:prSet presAssocID="{2AD6E20F-DB6D-4BF3-B402-25F07E1E8A40}" presName="parBigCircle" presStyleLbl="node0" presStyleIdx="2" presStyleCnt="3" custLinFactNeighborX="-10229"/>
      <dgm:spPr/>
    </dgm:pt>
    <dgm:pt modelId="{18DD88DA-24DE-40D4-BDA2-F12F4F720BC8}" type="pres">
      <dgm:prSet presAssocID="{2AD6E20F-DB6D-4BF3-B402-25F07E1E8A40}" presName="parTx" presStyleLbl="revTx" presStyleIdx="8" presStyleCnt="9" custAng="3900000" custLinFactNeighborX="14964" custLinFactNeighborY="21709"/>
      <dgm:spPr/>
    </dgm:pt>
    <dgm:pt modelId="{73AE0467-E0AC-40FF-A17E-B638126E9351}" type="pres">
      <dgm:prSet presAssocID="{2AD6E20F-DB6D-4BF3-B402-25F07E1E8A40}" presName="bSpace" presStyleCnt="0"/>
      <dgm:spPr/>
    </dgm:pt>
    <dgm:pt modelId="{9DEB3A22-9939-434A-A179-5A548E89C563}" type="pres">
      <dgm:prSet presAssocID="{2AD6E20F-DB6D-4BF3-B402-25F07E1E8A40}" presName="parBackupNorm" presStyleCnt="0"/>
      <dgm:spPr/>
    </dgm:pt>
    <dgm:pt modelId="{4C3830F9-7674-411C-BE75-7065391D0745}" type="pres">
      <dgm:prSet presAssocID="{F228D48C-E3F7-4D42-9EB7-EAFE2A7151C5}" presName="parSpace" presStyleCnt="0"/>
      <dgm:spPr/>
    </dgm:pt>
  </dgm:ptLst>
  <dgm:cxnLst>
    <dgm:cxn modelId="{A9FE2E70-D563-4E09-B029-DD7152E3ED73}" srcId="{BCD2CAC4-2075-496B-A682-D64E8B8044ED}" destId="{0FEA7B01-E3B9-487E-A3A0-4D213CBF02FE}" srcOrd="0" destOrd="0" parTransId="{FB18785C-5A89-4B8C-B6E2-DC1A32CC022D}" sibTransId="{0BE90935-B643-4233-9542-A5A917BD3005}"/>
    <dgm:cxn modelId="{1A1E9173-F540-4569-85EA-07D3A1AFAD27}" srcId="{B4B81ADE-29CE-45F3-A47B-03E6AB4FCE31}" destId="{5F447771-80E4-49E7-8A09-BC45C167FF85}" srcOrd="0" destOrd="0" parTransId="{34DCCF81-A817-4DC2-B3A9-45C0FB40B373}" sibTransId="{74B91FA3-3FF0-4E1C-A866-55BDA8EA8611}"/>
    <dgm:cxn modelId="{E750B47F-5476-4C9E-A709-DEA30293D6A1}" type="presOf" srcId="{257C46E4-6449-411D-9863-3ECAB41940A9}" destId="{AC45F8A2-369E-49F9-80B1-4172ECF947FB}" srcOrd="0" destOrd="0" presId="urn:microsoft.com/office/officeart/2008/layout/CircleAccentTimeline"/>
    <dgm:cxn modelId="{301F1789-8CE6-4829-BD57-E54286FEB38C}" srcId="{B4B81ADE-29CE-45F3-A47B-03E6AB4FCE31}" destId="{BCD2CAC4-2075-496B-A682-D64E8B8044ED}" srcOrd="1" destOrd="0" parTransId="{A826E70C-E8D8-4763-A541-5909B20FB5D0}" sibTransId="{C3562E4D-863C-48B3-AF98-7BEF5DB5AB6B}"/>
    <dgm:cxn modelId="{1C3E4E8C-3179-4B45-87D6-6B1DCA03435D}" srcId="{B4B81ADE-29CE-45F3-A47B-03E6AB4FCE31}" destId="{2AD6E20F-DB6D-4BF3-B402-25F07E1E8A40}" srcOrd="2" destOrd="0" parTransId="{463B6684-F7F6-4A92-A0C4-A8EDFA034737}" sibTransId="{F228D48C-E3F7-4D42-9EB7-EAFE2A7151C5}"/>
    <dgm:cxn modelId="{41D0C4A9-1E4B-4142-A270-4AAFB12EF951}" type="presOf" srcId="{B4B81ADE-29CE-45F3-A47B-03E6AB4FCE31}" destId="{F231D6D5-5CF0-46BF-9576-3217A9A9E726}" srcOrd="0" destOrd="0" presId="urn:microsoft.com/office/officeart/2008/layout/CircleAccentTimeline"/>
    <dgm:cxn modelId="{971A51B9-5419-4054-8F62-6764F0B26D3F}" type="presOf" srcId="{2AD6E20F-DB6D-4BF3-B402-25F07E1E8A40}" destId="{18DD88DA-24DE-40D4-BDA2-F12F4F720BC8}" srcOrd="0" destOrd="0" presId="urn:microsoft.com/office/officeart/2008/layout/CircleAccentTimeline"/>
    <dgm:cxn modelId="{0743D1C9-6CB8-4295-97AB-3E83C588CF20}" srcId="{5F447771-80E4-49E7-8A09-BC45C167FF85}" destId="{57004BAC-65ED-49FD-B166-19F42544BFFD}" srcOrd="0" destOrd="0" parTransId="{761AA273-720A-4EAF-8A2B-881FA3418B7A}" sibTransId="{69BF251F-AEFA-4102-9A72-3E079B37B1CB}"/>
    <dgm:cxn modelId="{99B879DA-0504-44C0-A347-309F99FD78E1}" type="presOf" srcId="{BCD2CAC4-2075-496B-A682-D64E8B8044ED}" destId="{6C13C4E5-B3F6-4234-AD12-606B43AA3C15}" srcOrd="0" destOrd="0" presId="urn:microsoft.com/office/officeart/2008/layout/CircleAccentTimeline"/>
    <dgm:cxn modelId="{0696A1DF-99E7-4428-8E1E-50684836DDE4}" type="presOf" srcId="{5F447771-80E4-49E7-8A09-BC45C167FF85}" destId="{722BB3B7-B59C-46F5-A5AC-5DEAB854A52D}" srcOrd="0" destOrd="0" presId="urn:microsoft.com/office/officeart/2008/layout/CircleAccentTimeline"/>
    <dgm:cxn modelId="{16A4ABEC-9C69-48A8-B745-FA38838C61C5}" type="presOf" srcId="{57004BAC-65ED-49FD-B166-19F42544BFFD}" destId="{7314D236-89EF-40CD-8F60-09DEF8CE9F36}" srcOrd="0" destOrd="0" presId="urn:microsoft.com/office/officeart/2008/layout/CircleAccentTimeline"/>
    <dgm:cxn modelId="{0BFF1FEF-4A86-4139-BAB9-0B8643212677}" srcId="{BCD2CAC4-2075-496B-A682-D64E8B8044ED}" destId="{257C46E4-6449-411D-9863-3ECAB41940A9}" srcOrd="1" destOrd="0" parTransId="{7602A6A2-CF57-4E10-A62E-9BFDE01EA3F4}" sibTransId="{7361BA31-8556-45AB-97C9-530D56475A53}"/>
    <dgm:cxn modelId="{A4C510FD-9633-4044-ABFC-5C9171B2D0A5}" type="presOf" srcId="{0FEA7B01-E3B9-487E-A3A0-4D213CBF02FE}" destId="{9068D84E-9EE2-48C4-989D-F384A8A0E0E3}" srcOrd="0" destOrd="0" presId="urn:microsoft.com/office/officeart/2008/layout/CircleAccentTimeline"/>
    <dgm:cxn modelId="{7F3AFD50-5881-41FC-AA29-A0BF0A339D61}" type="presParOf" srcId="{F231D6D5-5CF0-46BF-9576-3217A9A9E726}" destId="{CEC68581-C1EE-4E20-9EE7-670459E58B09}" srcOrd="0" destOrd="0" presId="urn:microsoft.com/office/officeart/2008/layout/CircleAccentTimeline"/>
    <dgm:cxn modelId="{ED56DFFE-1389-4D4E-97C3-8DA7C1A59FBD}" type="presParOf" srcId="{CEC68581-C1EE-4E20-9EE7-670459E58B09}" destId="{1BA37A69-BC88-488C-B130-13D5305E50FB}" srcOrd="0" destOrd="0" presId="urn:microsoft.com/office/officeart/2008/layout/CircleAccentTimeline"/>
    <dgm:cxn modelId="{4F2D3FE4-4978-4BBF-976E-61994B99950D}" type="presParOf" srcId="{CEC68581-C1EE-4E20-9EE7-670459E58B09}" destId="{722BB3B7-B59C-46F5-A5AC-5DEAB854A52D}" srcOrd="1" destOrd="0" presId="urn:microsoft.com/office/officeart/2008/layout/CircleAccentTimeline"/>
    <dgm:cxn modelId="{645502AE-01E8-4868-B707-C0941BDFDB19}" type="presParOf" srcId="{CEC68581-C1EE-4E20-9EE7-670459E58B09}" destId="{20D4B40B-7378-4037-BA49-09E707C51D1F}" srcOrd="2" destOrd="0" presId="urn:microsoft.com/office/officeart/2008/layout/CircleAccentTimeline"/>
    <dgm:cxn modelId="{B32E9CCB-7338-4A63-98A5-AE4C177CE937}" type="presParOf" srcId="{F231D6D5-5CF0-46BF-9576-3217A9A9E726}" destId="{86F75A28-1C68-4F7C-8DAB-0A7B71C8453B}" srcOrd="1" destOrd="0" presId="urn:microsoft.com/office/officeart/2008/layout/CircleAccentTimeline"/>
    <dgm:cxn modelId="{5D69F213-534C-41EC-84C1-C4DA0E9697D2}" type="presParOf" srcId="{F231D6D5-5CF0-46BF-9576-3217A9A9E726}" destId="{5EB8F5AA-5ECC-4462-B10D-BBD5AE04FA25}" srcOrd="2" destOrd="0" presId="urn:microsoft.com/office/officeart/2008/layout/CircleAccentTimeline"/>
    <dgm:cxn modelId="{8887ACC1-E31E-431D-8A59-81DE718CABF9}" type="presParOf" srcId="{F231D6D5-5CF0-46BF-9576-3217A9A9E726}" destId="{F22576D1-75B8-4730-8277-FDC52557C533}" srcOrd="3" destOrd="0" presId="urn:microsoft.com/office/officeart/2008/layout/CircleAccentTimeline"/>
    <dgm:cxn modelId="{C5E8DB62-9AE5-4DBF-902A-7E3FD336CB9C}" type="presParOf" srcId="{F231D6D5-5CF0-46BF-9576-3217A9A9E726}" destId="{D468794F-143A-4971-A4EF-F908AD790F07}" srcOrd="4" destOrd="0" presId="urn:microsoft.com/office/officeart/2008/layout/CircleAccentTimeline"/>
    <dgm:cxn modelId="{F593D2F1-B6D1-4EAB-AE84-17E20D69F430}" type="presParOf" srcId="{D468794F-143A-4971-A4EF-F908AD790F07}" destId="{8D4C7923-AE94-4B52-B53E-359C2F0633FA}" srcOrd="0" destOrd="0" presId="urn:microsoft.com/office/officeart/2008/layout/CircleAccentTimeline"/>
    <dgm:cxn modelId="{522351DD-C7EA-4D7C-93F2-5E8E9C65F540}" type="presParOf" srcId="{D468794F-143A-4971-A4EF-F908AD790F07}" destId="{7314D236-89EF-40CD-8F60-09DEF8CE9F36}" srcOrd="1" destOrd="0" presId="urn:microsoft.com/office/officeart/2008/layout/CircleAccentTimeline"/>
    <dgm:cxn modelId="{F34E4A17-6476-424D-AEE4-789ADF9F2C77}" type="presParOf" srcId="{D468794F-143A-4971-A4EF-F908AD790F07}" destId="{2AA30B69-2617-4210-B7EE-11C164EE6CBD}" srcOrd="2" destOrd="0" presId="urn:microsoft.com/office/officeart/2008/layout/CircleAccentTimeline"/>
    <dgm:cxn modelId="{37BB342B-E5FA-48EA-AC0F-DFA2E61D7D65}" type="presParOf" srcId="{F231D6D5-5CF0-46BF-9576-3217A9A9E726}" destId="{52E6B95C-7943-4C6F-8940-5C8FC6006DD8}" srcOrd="5" destOrd="0" presId="urn:microsoft.com/office/officeart/2008/layout/CircleAccentTimeline"/>
    <dgm:cxn modelId="{D6761D51-FFFC-4C53-A250-4F53D49B09AF}" type="presParOf" srcId="{F231D6D5-5CF0-46BF-9576-3217A9A9E726}" destId="{6CE7CF0B-B37B-44CF-BB3A-59F4428B1078}" srcOrd="6" destOrd="0" presId="urn:microsoft.com/office/officeart/2008/layout/CircleAccentTimeline"/>
    <dgm:cxn modelId="{63A4E628-6520-498A-93D6-C48094AB3E32}" type="presParOf" srcId="{F231D6D5-5CF0-46BF-9576-3217A9A9E726}" destId="{D7DCA234-AB5A-4444-84B3-69CAC5FC4F88}" srcOrd="7" destOrd="0" presId="urn:microsoft.com/office/officeart/2008/layout/CircleAccentTimeline"/>
    <dgm:cxn modelId="{A4F03875-1A31-4ACF-A5C4-32FC94B370D0}" type="presParOf" srcId="{D7DCA234-AB5A-4444-84B3-69CAC5FC4F88}" destId="{1EBF29F5-7F98-4E9A-9FA1-5C1AC6F6148B}" srcOrd="0" destOrd="0" presId="urn:microsoft.com/office/officeart/2008/layout/CircleAccentTimeline"/>
    <dgm:cxn modelId="{5044DD8A-3FB0-42BA-9839-4ABF062EC07A}" type="presParOf" srcId="{D7DCA234-AB5A-4444-84B3-69CAC5FC4F88}" destId="{6C13C4E5-B3F6-4234-AD12-606B43AA3C15}" srcOrd="1" destOrd="0" presId="urn:microsoft.com/office/officeart/2008/layout/CircleAccentTimeline"/>
    <dgm:cxn modelId="{3EA1A3FF-F035-4D39-A260-669F50EE909E}" type="presParOf" srcId="{D7DCA234-AB5A-4444-84B3-69CAC5FC4F88}" destId="{CF2583B6-6F5A-4549-99C6-6A1D36B492DB}" srcOrd="2" destOrd="0" presId="urn:microsoft.com/office/officeart/2008/layout/CircleAccentTimeline"/>
    <dgm:cxn modelId="{96DC896D-8C41-4609-B6DD-28E8B9570CED}" type="presParOf" srcId="{F231D6D5-5CF0-46BF-9576-3217A9A9E726}" destId="{CADFBC99-DFD2-4E1E-A1D5-F843DE56BD4D}" srcOrd="8" destOrd="0" presId="urn:microsoft.com/office/officeart/2008/layout/CircleAccentTimeline"/>
    <dgm:cxn modelId="{3ECC5DC1-55FA-4634-A86A-480B241E3AC3}" type="presParOf" srcId="{F231D6D5-5CF0-46BF-9576-3217A9A9E726}" destId="{928BE8ED-DB9D-45EC-BD8F-E9BCC4D3BCB3}" srcOrd="9" destOrd="0" presId="urn:microsoft.com/office/officeart/2008/layout/CircleAccentTimeline"/>
    <dgm:cxn modelId="{0FBB486A-F80D-43CD-884B-8BC6C0A144F6}" type="presParOf" srcId="{F231D6D5-5CF0-46BF-9576-3217A9A9E726}" destId="{5D6965CA-D652-4BA0-984E-A46D9BDF9DE2}" srcOrd="10" destOrd="0" presId="urn:microsoft.com/office/officeart/2008/layout/CircleAccentTimeline"/>
    <dgm:cxn modelId="{68E77F34-9CC7-4399-A29C-D21829E92B54}" type="presParOf" srcId="{F231D6D5-5CF0-46BF-9576-3217A9A9E726}" destId="{7CFC337A-7A1D-49F0-A54A-4BC46F97DE05}" srcOrd="11" destOrd="0" presId="urn:microsoft.com/office/officeart/2008/layout/CircleAccentTimeline"/>
    <dgm:cxn modelId="{2D8E5B51-E58C-4C15-879D-2985366CD537}" type="presParOf" srcId="{7CFC337A-7A1D-49F0-A54A-4BC46F97DE05}" destId="{4430753D-CB89-4E1B-87FC-8CF5B983592A}" srcOrd="0" destOrd="0" presId="urn:microsoft.com/office/officeart/2008/layout/CircleAccentTimeline"/>
    <dgm:cxn modelId="{8FBF1522-2147-4AD6-BCE3-4CC0018C002E}" type="presParOf" srcId="{7CFC337A-7A1D-49F0-A54A-4BC46F97DE05}" destId="{9068D84E-9EE2-48C4-989D-F384A8A0E0E3}" srcOrd="1" destOrd="0" presId="urn:microsoft.com/office/officeart/2008/layout/CircleAccentTimeline"/>
    <dgm:cxn modelId="{83D89DE7-B82E-4467-A3B5-35DCA59291BE}" type="presParOf" srcId="{7CFC337A-7A1D-49F0-A54A-4BC46F97DE05}" destId="{E11DCC0D-0E99-4E36-9C58-62954C846426}" srcOrd="2" destOrd="0" presId="urn:microsoft.com/office/officeart/2008/layout/CircleAccentTimeline"/>
    <dgm:cxn modelId="{57B434E9-4434-4601-B9F5-D74FCF0A9B8B}" type="presParOf" srcId="{F231D6D5-5CF0-46BF-9576-3217A9A9E726}" destId="{F86130A3-601C-4E1D-88FC-F1ACCAC0C9BA}" srcOrd="12" destOrd="0" presId="urn:microsoft.com/office/officeart/2008/layout/CircleAccentTimeline"/>
    <dgm:cxn modelId="{CEC1F442-8403-49F3-9D2F-BB42C009E712}" type="presParOf" srcId="{F231D6D5-5CF0-46BF-9576-3217A9A9E726}" destId="{4D8CF2C9-D44E-46BF-80B9-34AC1F4F2FCE}" srcOrd="13" destOrd="0" presId="urn:microsoft.com/office/officeart/2008/layout/CircleAccentTimeline"/>
    <dgm:cxn modelId="{0B6A6FE8-25AB-473A-87FC-CEE7B0EDFCB8}" type="presParOf" srcId="{F231D6D5-5CF0-46BF-9576-3217A9A9E726}" destId="{451EEAD2-4CE4-4D2C-8771-71C90947FCB2}" srcOrd="14" destOrd="0" presId="urn:microsoft.com/office/officeart/2008/layout/CircleAccentTimeline"/>
    <dgm:cxn modelId="{64A04BFC-CB48-4E40-A9C9-1C73891F1F02}" type="presParOf" srcId="{F231D6D5-5CF0-46BF-9576-3217A9A9E726}" destId="{03E88770-B39D-477B-9517-FD1D8124BB7C}" srcOrd="15" destOrd="0" presId="urn:microsoft.com/office/officeart/2008/layout/CircleAccentTimeline"/>
    <dgm:cxn modelId="{388915CD-1AF4-41E0-9CCF-3138E7A44E78}" type="presParOf" srcId="{03E88770-B39D-477B-9517-FD1D8124BB7C}" destId="{FD687D07-0C2B-4A3F-A31D-0856403EB169}" srcOrd="0" destOrd="0" presId="urn:microsoft.com/office/officeart/2008/layout/CircleAccentTimeline"/>
    <dgm:cxn modelId="{18A3AF4A-6F37-40C9-B5D2-BA8854DEA63D}" type="presParOf" srcId="{03E88770-B39D-477B-9517-FD1D8124BB7C}" destId="{AC45F8A2-369E-49F9-80B1-4172ECF947FB}" srcOrd="1" destOrd="0" presId="urn:microsoft.com/office/officeart/2008/layout/CircleAccentTimeline"/>
    <dgm:cxn modelId="{49512D74-D03A-417E-BD31-332E5E692EB3}" type="presParOf" srcId="{03E88770-B39D-477B-9517-FD1D8124BB7C}" destId="{E22D868F-49DF-4C3C-9450-5E91A7B0193F}" srcOrd="2" destOrd="0" presId="urn:microsoft.com/office/officeart/2008/layout/CircleAccentTimeline"/>
    <dgm:cxn modelId="{DAE04A2A-D10C-4E51-9E9B-DA88C3F2C24E}" type="presParOf" srcId="{F231D6D5-5CF0-46BF-9576-3217A9A9E726}" destId="{8B565ADE-488B-4D32-B2CA-3F246EEED2C1}" srcOrd="16" destOrd="0" presId="urn:microsoft.com/office/officeart/2008/layout/CircleAccentTimeline"/>
    <dgm:cxn modelId="{243F7A7F-D740-48D3-A617-B6D38218D4C2}" type="presParOf" srcId="{F231D6D5-5CF0-46BF-9576-3217A9A9E726}" destId="{8C82C070-4D9D-4AB5-8802-43593A5E0594}" srcOrd="17" destOrd="0" presId="urn:microsoft.com/office/officeart/2008/layout/CircleAccentTimeline"/>
    <dgm:cxn modelId="{CDA4CEB4-97AC-4AC9-8D43-E148B729428B}" type="presParOf" srcId="{F231D6D5-5CF0-46BF-9576-3217A9A9E726}" destId="{BC723950-B9AB-4453-B5D7-8F622CCF0AD3}" srcOrd="18" destOrd="0" presId="urn:microsoft.com/office/officeart/2008/layout/CircleAccentTimeline"/>
    <dgm:cxn modelId="{5B38AB10-06FF-47BD-AD83-FA8BB0B3BAF0}" type="presParOf" srcId="{BC723950-B9AB-4453-B5D7-8F622CCF0AD3}" destId="{035CFC4A-4693-4E2E-8CF0-B407A5434C0F}" srcOrd="0" destOrd="0" presId="urn:microsoft.com/office/officeart/2008/layout/CircleAccentTimeline"/>
    <dgm:cxn modelId="{13AEE3A0-A1E4-4E47-8EA1-18544151AAF0}" type="presParOf" srcId="{BC723950-B9AB-4453-B5D7-8F622CCF0AD3}" destId="{18DD88DA-24DE-40D4-BDA2-F12F4F720BC8}" srcOrd="1" destOrd="0" presId="urn:microsoft.com/office/officeart/2008/layout/CircleAccentTimeline"/>
    <dgm:cxn modelId="{D14E62A5-1FBA-4D2C-8E6E-9E3F847D1305}" type="presParOf" srcId="{BC723950-B9AB-4453-B5D7-8F622CCF0AD3}" destId="{73AE0467-E0AC-40FF-A17E-B638126E9351}" srcOrd="2" destOrd="0" presId="urn:microsoft.com/office/officeart/2008/layout/CircleAccentTimeline"/>
    <dgm:cxn modelId="{822F77B5-023A-45BF-ADA6-F3CB8BE0F578}" type="presParOf" srcId="{F231D6D5-5CF0-46BF-9576-3217A9A9E726}" destId="{9DEB3A22-9939-434A-A179-5A548E89C563}" srcOrd="19" destOrd="0" presId="urn:microsoft.com/office/officeart/2008/layout/CircleAccentTimeline"/>
    <dgm:cxn modelId="{2430A74A-1B9A-4556-BF08-C14D71647437}" type="presParOf" srcId="{F231D6D5-5CF0-46BF-9576-3217A9A9E726}" destId="{4C3830F9-7674-411C-BE75-7065391D0745}" srcOrd="20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FB1AB47-87C3-43DB-8670-B324861C105F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32272F4A-B239-49EB-A3E6-B6DB354847E4}">
      <dgm:prSet phldrT="[Tekst]" phldr="0" custT="1"/>
      <dgm:spPr/>
      <dgm:t>
        <a:bodyPr/>
        <a:lstStyle/>
        <a:p>
          <a:r>
            <a:rPr lang="pl-PL" sz="2000" dirty="0">
              <a:solidFill>
                <a:schemeClr val="accent1"/>
              </a:solidFill>
            </a:rPr>
            <a:t>Kolęda tradycyjna</a:t>
          </a:r>
        </a:p>
      </dgm:t>
    </dgm:pt>
    <dgm:pt modelId="{B00A9A1C-5402-4511-ACF4-D69A2C3C38DF}" type="parTrans" cxnId="{A64DAA21-4C47-4F12-9556-F40C4C489AB2}">
      <dgm:prSet/>
      <dgm:spPr/>
      <dgm:t>
        <a:bodyPr/>
        <a:lstStyle/>
        <a:p>
          <a:endParaRPr lang="pl-PL"/>
        </a:p>
      </dgm:t>
    </dgm:pt>
    <dgm:pt modelId="{7EBDA9C1-D491-4795-BE95-35A8143C4B4C}" type="sibTrans" cxnId="{A64DAA21-4C47-4F12-9556-F40C4C489AB2}">
      <dgm:prSet/>
      <dgm:spPr/>
      <dgm:t>
        <a:bodyPr/>
        <a:lstStyle/>
        <a:p>
          <a:endParaRPr lang="pl-PL"/>
        </a:p>
      </dgm:t>
    </dgm:pt>
    <dgm:pt modelId="{F0F34F7D-5C76-4FF2-B550-9D457282F7C5}">
      <dgm:prSet phldrT="[Tekst]" phldr="0" custT="1"/>
      <dgm:spPr/>
      <dgm:t>
        <a:bodyPr/>
        <a:lstStyle/>
        <a:p>
          <a:r>
            <a:rPr lang="pl-PL" sz="2000" b="0" dirty="0"/>
            <a:t>Kolęda na życzenie</a:t>
          </a:r>
        </a:p>
      </dgm:t>
    </dgm:pt>
    <dgm:pt modelId="{BEA0FE88-6E72-4230-B14A-8F4DDE0C6F6D}" type="parTrans" cxnId="{D8362B02-DAEB-428A-8060-C30BB5EF6596}">
      <dgm:prSet/>
      <dgm:spPr/>
      <dgm:t>
        <a:bodyPr/>
        <a:lstStyle/>
        <a:p>
          <a:endParaRPr lang="pl-PL"/>
        </a:p>
      </dgm:t>
    </dgm:pt>
    <dgm:pt modelId="{8B788230-2297-4713-8814-48985DE746B4}" type="sibTrans" cxnId="{D8362B02-DAEB-428A-8060-C30BB5EF6596}">
      <dgm:prSet/>
      <dgm:spPr/>
      <dgm:t>
        <a:bodyPr/>
        <a:lstStyle/>
        <a:p>
          <a:endParaRPr lang="pl-PL"/>
        </a:p>
      </dgm:t>
    </dgm:pt>
    <dgm:pt modelId="{22B80412-A046-4CEB-B134-8E0AC758D6DB}" type="pres">
      <dgm:prSet presAssocID="{1FB1AB47-87C3-43DB-8670-B324861C105F}" presName="compositeShape" presStyleCnt="0">
        <dgm:presLayoutVars>
          <dgm:chMax val="2"/>
          <dgm:dir/>
          <dgm:resizeHandles val="exact"/>
        </dgm:presLayoutVars>
      </dgm:prSet>
      <dgm:spPr/>
    </dgm:pt>
    <dgm:pt modelId="{89E092D5-A79B-4493-9343-74F75E4E9547}" type="pres">
      <dgm:prSet presAssocID="{1FB1AB47-87C3-43DB-8670-B324861C105F}" presName="ribbon" presStyleLbl="node1" presStyleIdx="0" presStyleCnt="1"/>
      <dgm:spPr>
        <a:gradFill rotWithShape="0">
          <a:gsLst>
            <a:gs pos="0">
              <a:schemeClr val="accent2"/>
            </a:gs>
            <a:gs pos="0">
              <a:schemeClr val="accent1"/>
            </a:gs>
          </a:gsLst>
          <a:lin ang="0" scaled="0"/>
        </a:gradFill>
        <a:ln>
          <a:solidFill>
            <a:schemeClr val="tx1"/>
          </a:solidFill>
        </a:ln>
      </dgm:spPr>
    </dgm:pt>
    <dgm:pt modelId="{FAC72664-9B44-4703-BA9B-FA5033C0D2DF}" type="pres">
      <dgm:prSet presAssocID="{1FB1AB47-87C3-43DB-8670-B324861C105F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DFB8ECC8-6B94-47BD-AF18-BE15BF2AA43E}" type="pres">
      <dgm:prSet presAssocID="{1FB1AB47-87C3-43DB-8670-B324861C105F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D8362B02-DAEB-428A-8060-C30BB5EF6596}" srcId="{1FB1AB47-87C3-43DB-8670-B324861C105F}" destId="{F0F34F7D-5C76-4FF2-B550-9D457282F7C5}" srcOrd="1" destOrd="0" parTransId="{BEA0FE88-6E72-4230-B14A-8F4DDE0C6F6D}" sibTransId="{8B788230-2297-4713-8814-48985DE746B4}"/>
    <dgm:cxn modelId="{A64DAA21-4C47-4F12-9556-F40C4C489AB2}" srcId="{1FB1AB47-87C3-43DB-8670-B324861C105F}" destId="{32272F4A-B239-49EB-A3E6-B6DB354847E4}" srcOrd="0" destOrd="0" parTransId="{B00A9A1C-5402-4511-ACF4-D69A2C3C38DF}" sibTransId="{7EBDA9C1-D491-4795-BE95-35A8143C4B4C}"/>
    <dgm:cxn modelId="{F81DC865-92BA-444F-98E3-FD951E68DCEE}" type="presOf" srcId="{32272F4A-B239-49EB-A3E6-B6DB354847E4}" destId="{FAC72664-9B44-4703-BA9B-FA5033C0D2DF}" srcOrd="0" destOrd="0" presId="urn:microsoft.com/office/officeart/2005/8/layout/arrow6"/>
    <dgm:cxn modelId="{7F090668-D775-486E-A449-050EC07AC17C}" type="presOf" srcId="{1FB1AB47-87C3-43DB-8670-B324861C105F}" destId="{22B80412-A046-4CEB-B134-8E0AC758D6DB}" srcOrd="0" destOrd="0" presId="urn:microsoft.com/office/officeart/2005/8/layout/arrow6"/>
    <dgm:cxn modelId="{1C6373C5-9770-41C1-89A1-799014115856}" type="presOf" srcId="{F0F34F7D-5C76-4FF2-B550-9D457282F7C5}" destId="{DFB8ECC8-6B94-47BD-AF18-BE15BF2AA43E}" srcOrd="0" destOrd="0" presId="urn:microsoft.com/office/officeart/2005/8/layout/arrow6"/>
    <dgm:cxn modelId="{E1F13CCB-5917-4145-8663-D881B69AD028}" type="presParOf" srcId="{22B80412-A046-4CEB-B134-8E0AC758D6DB}" destId="{89E092D5-A79B-4493-9343-74F75E4E9547}" srcOrd="0" destOrd="0" presId="urn:microsoft.com/office/officeart/2005/8/layout/arrow6"/>
    <dgm:cxn modelId="{0ECA4312-7477-4D4F-A749-BAB108FA2E4E}" type="presParOf" srcId="{22B80412-A046-4CEB-B134-8E0AC758D6DB}" destId="{FAC72664-9B44-4703-BA9B-FA5033C0D2DF}" srcOrd="1" destOrd="0" presId="urn:microsoft.com/office/officeart/2005/8/layout/arrow6"/>
    <dgm:cxn modelId="{AD2D1F8B-6341-4FA6-884C-43C387EA0A07}" type="presParOf" srcId="{22B80412-A046-4CEB-B134-8E0AC758D6DB}" destId="{DFB8ECC8-6B94-47BD-AF18-BE15BF2AA43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D42FBA3-B0FF-488E-AC02-3A0444456CE2}" type="doc">
      <dgm:prSet loTypeId="urn:microsoft.com/office/officeart/2009/3/layout/RandomtoResultProcess" loCatId="process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pl-PL"/>
        </a:p>
      </dgm:t>
    </dgm:pt>
    <dgm:pt modelId="{55715274-DCC0-47E4-9770-8883DF3EE8C7}">
      <dgm:prSet phldrT="[Tekst]" phldr="0" custT="1"/>
      <dgm:spPr/>
      <dgm:t>
        <a:bodyPr/>
        <a:lstStyle/>
        <a:p>
          <a:r>
            <a:rPr lang="pl-PL" sz="2400" dirty="0">
              <a:solidFill>
                <a:schemeClr val="bg1"/>
              </a:solidFill>
            </a:rPr>
            <a:t>Zgłoszenia</a:t>
          </a:r>
          <a:br>
            <a:rPr lang="pl-PL" sz="2400" dirty="0">
              <a:solidFill>
                <a:schemeClr val="bg1"/>
              </a:solidFill>
            </a:rPr>
          </a:br>
          <a:r>
            <a:rPr lang="pl-PL" sz="2400" dirty="0">
              <a:solidFill>
                <a:schemeClr val="bg1"/>
              </a:solidFill>
            </a:rPr>
            <a:t>Karteczki</a:t>
          </a:r>
          <a:br>
            <a:rPr lang="pl-PL" sz="2400" dirty="0">
              <a:solidFill>
                <a:schemeClr val="bg1"/>
              </a:solidFill>
            </a:rPr>
          </a:br>
          <a:r>
            <a:rPr lang="pl-PL" sz="2400" dirty="0">
              <a:solidFill>
                <a:schemeClr val="bg1"/>
              </a:solidFill>
            </a:rPr>
            <a:t>Wiadomości</a:t>
          </a:r>
          <a:br>
            <a:rPr lang="pl-PL" sz="2400" dirty="0">
              <a:solidFill>
                <a:schemeClr val="bg1"/>
              </a:solidFill>
            </a:rPr>
          </a:br>
          <a:r>
            <a:rPr lang="pl-PL" sz="2400" dirty="0">
              <a:solidFill>
                <a:schemeClr val="bg1"/>
              </a:solidFill>
            </a:rPr>
            <a:t>Planowanie</a:t>
          </a:r>
          <a:endParaRPr lang="pl-PL" sz="4800" dirty="0">
            <a:solidFill>
              <a:schemeClr val="bg1"/>
            </a:solidFill>
          </a:endParaRPr>
        </a:p>
      </dgm:t>
    </dgm:pt>
    <dgm:pt modelId="{33ACF087-E28D-42AC-A4D4-AE10507603AF}" type="parTrans" cxnId="{5F5907EF-062E-412E-9C77-D27ADC1D017E}">
      <dgm:prSet/>
      <dgm:spPr/>
      <dgm:t>
        <a:bodyPr/>
        <a:lstStyle/>
        <a:p>
          <a:endParaRPr lang="pl-PL"/>
        </a:p>
      </dgm:t>
    </dgm:pt>
    <dgm:pt modelId="{1F4CF63C-1869-45E1-A79D-59E0DEC1FC92}" type="sibTrans" cxnId="{5F5907EF-062E-412E-9C77-D27ADC1D017E}">
      <dgm:prSet/>
      <dgm:spPr/>
      <dgm:t>
        <a:bodyPr/>
        <a:lstStyle/>
        <a:p>
          <a:endParaRPr lang="pl-PL"/>
        </a:p>
      </dgm:t>
    </dgm:pt>
    <dgm:pt modelId="{FE37B181-BEA8-4A9B-AB82-E352548C4920}" type="pres">
      <dgm:prSet presAssocID="{AD42FBA3-B0FF-488E-AC02-3A0444456CE2}" presName="Name0" presStyleCnt="0">
        <dgm:presLayoutVars>
          <dgm:dir/>
          <dgm:animOne val="branch"/>
          <dgm:animLvl val="lvl"/>
        </dgm:presLayoutVars>
      </dgm:prSet>
      <dgm:spPr/>
    </dgm:pt>
    <dgm:pt modelId="{9041A5C2-DE59-4A25-8985-71A81D5FA747}" type="pres">
      <dgm:prSet presAssocID="{55715274-DCC0-47E4-9770-8883DF3EE8C7}" presName="chaos" presStyleCnt="0"/>
      <dgm:spPr/>
    </dgm:pt>
    <dgm:pt modelId="{51236876-2441-4066-96EB-060F7703BCA3}" type="pres">
      <dgm:prSet presAssocID="{55715274-DCC0-47E4-9770-8883DF3EE8C7}" presName="parTx1" presStyleLbl="revTx" presStyleIdx="0" presStyleCnt="1" custLinFactNeighborY="7679"/>
      <dgm:spPr/>
    </dgm:pt>
    <dgm:pt modelId="{9C118E47-468E-4F5F-AE67-58E5D7262BF8}" type="pres">
      <dgm:prSet presAssocID="{55715274-DCC0-47E4-9770-8883DF3EE8C7}" presName="c1" presStyleLbl="node1" presStyleIdx="0" presStyleCnt="18"/>
      <dgm:spPr/>
    </dgm:pt>
    <dgm:pt modelId="{4D28E99C-77D2-4AE2-87D2-7E00DD0FEC43}" type="pres">
      <dgm:prSet presAssocID="{55715274-DCC0-47E4-9770-8883DF3EE8C7}" presName="c2" presStyleLbl="node1" presStyleIdx="1" presStyleCnt="18"/>
      <dgm:spPr/>
    </dgm:pt>
    <dgm:pt modelId="{D20CB7E9-AB4B-4A00-8F6D-5545136991BB}" type="pres">
      <dgm:prSet presAssocID="{55715274-DCC0-47E4-9770-8883DF3EE8C7}" presName="c3" presStyleLbl="node1" presStyleIdx="2" presStyleCnt="18"/>
      <dgm:spPr/>
    </dgm:pt>
    <dgm:pt modelId="{15523D6D-8BFC-41D7-9FB7-EE91D1F57FA0}" type="pres">
      <dgm:prSet presAssocID="{55715274-DCC0-47E4-9770-8883DF3EE8C7}" presName="c4" presStyleLbl="node1" presStyleIdx="3" presStyleCnt="18"/>
      <dgm:spPr/>
    </dgm:pt>
    <dgm:pt modelId="{CB9084D6-F571-410D-8B80-B6430D409AA9}" type="pres">
      <dgm:prSet presAssocID="{55715274-DCC0-47E4-9770-8883DF3EE8C7}" presName="c5" presStyleLbl="node1" presStyleIdx="4" presStyleCnt="18"/>
      <dgm:spPr/>
    </dgm:pt>
    <dgm:pt modelId="{37D3307C-B5EF-4D66-A66B-6114E5B7A1EC}" type="pres">
      <dgm:prSet presAssocID="{55715274-DCC0-47E4-9770-8883DF3EE8C7}" presName="c6" presStyleLbl="node1" presStyleIdx="5" presStyleCnt="18"/>
      <dgm:spPr/>
    </dgm:pt>
    <dgm:pt modelId="{13D1ABD0-FC17-4436-9992-54F11D97A0B7}" type="pres">
      <dgm:prSet presAssocID="{55715274-DCC0-47E4-9770-8883DF3EE8C7}" presName="c7" presStyleLbl="node1" presStyleIdx="6" presStyleCnt="18"/>
      <dgm:spPr/>
    </dgm:pt>
    <dgm:pt modelId="{DB623F4B-E6FC-40CD-A06D-80E91DC9C6A5}" type="pres">
      <dgm:prSet presAssocID="{55715274-DCC0-47E4-9770-8883DF3EE8C7}" presName="c8" presStyleLbl="node1" presStyleIdx="7" presStyleCnt="18"/>
      <dgm:spPr/>
    </dgm:pt>
    <dgm:pt modelId="{065E5137-9420-4475-B97D-2951938FAFEF}" type="pres">
      <dgm:prSet presAssocID="{55715274-DCC0-47E4-9770-8883DF3EE8C7}" presName="c9" presStyleLbl="node1" presStyleIdx="8" presStyleCnt="18"/>
      <dgm:spPr/>
    </dgm:pt>
    <dgm:pt modelId="{2F6FEAE5-504B-4F62-93E6-258CAF01E0C6}" type="pres">
      <dgm:prSet presAssocID="{55715274-DCC0-47E4-9770-8883DF3EE8C7}" presName="c10" presStyleLbl="node1" presStyleIdx="9" presStyleCnt="18"/>
      <dgm:spPr/>
    </dgm:pt>
    <dgm:pt modelId="{15D16C77-7658-41F3-898D-868049A97F71}" type="pres">
      <dgm:prSet presAssocID="{55715274-DCC0-47E4-9770-8883DF3EE8C7}" presName="c11" presStyleLbl="node1" presStyleIdx="10" presStyleCnt="18"/>
      <dgm:spPr/>
    </dgm:pt>
    <dgm:pt modelId="{D469527E-A2BA-4308-97A9-C65FC5D45A1F}" type="pres">
      <dgm:prSet presAssocID="{55715274-DCC0-47E4-9770-8883DF3EE8C7}" presName="c12" presStyleLbl="node1" presStyleIdx="11" presStyleCnt="18"/>
      <dgm:spPr/>
    </dgm:pt>
    <dgm:pt modelId="{E7F4E5EF-DF86-4044-B35D-B0375543B16B}" type="pres">
      <dgm:prSet presAssocID="{55715274-DCC0-47E4-9770-8883DF3EE8C7}" presName="c13" presStyleLbl="node1" presStyleIdx="12" presStyleCnt="18"/>
      <dgm:spPr/>
    </dgm:pt>
    <dgm:pt modelId="{160D7732-96BE-4028-AAB3-538F533C6694}" type="pres">
      <dgm:prSet presAssocID="{55715274-DCC0-47E4-9770-8883DF3EE8C7}" presName="c14" presStyleLbl="node1" presStyleIdx="13" presStyleCnt="18"/>
      <dgm:spPr/>
    </dgm:pt>
    <dgm:pt modelId="{2F47D6D8-8915-4CE4-9F42-F43BA850640E}" type="pres">
      <dgm:prSet presAssocID="{55715274-DCC0-47E4-9770-8883DF3EE8C7}" presName="c15" presStyleLbl="node1" presStyleIdx="14" presStyleCnt="18"/>
      <dgm:spPr/>
    </dgm:pt>
    <dgm:pt modelId="{A8526C4E-91DB-4432-A000-5DD8042E9F4B}" type="pres">
      <dgm:prSet presAssocID="{55715274-DCC0-47E4-9770-8883DF3EE8C7}" presName="c16" presStyleLbl="node1" presStyleIdx="15" presStyleCnt="18"/>
      <dgm:spPr/>
    </dgm:pt>
    <dgm:pt modelId="{12B932BB-B05A-4BEE-8A0D-922F42473028}" type="pres">
      <dgm:prSet presAssocID="{55715274-DCC0-47E4-9770-8883DF3EE8C7}" presName="c17" presStyleLbl="node1" presStyleIdx="16" presStyleCnt="18"/>
      <dgm:spPr/>
    </dgm:pt>
    <dgm:pt modelId="{45987984-9BDF-4E1D-BF3D-C7889D03287E}" type="pres">
      <dgm:prSet presAssocID="{55715274-DCC0-47E4-9770-8883DF3EE8C7}" presName="c18" presStyleLbl="node1" presStyleIdx="17" presStyleCnt="18"/>
      <dgm:spPr/>
    </dgm:pt>
  </dgm:ptLst>
  <dgm:cxnLst>
    <dgm:cxn modelId="{1E96E6CB-9F3D-44C3-B0C4-EDEFC5E79AD9}" type="presOf" srcId="{AD42FBA3-B0FF-488E-AC02-3A0444456CE2}" destId="{FE37B181-BEA8-4A9B-AB82-E352548C4920}" srcOrd="0" destOrd="0" presId="urn:microsoft.com/office/officeart/2009/3/layout/RandomtoResultProcess"/>
    <dgm:cxn modelId="{5F5907EF-062E-412E-9C77-D27ADC1D017E}" srcId="{AD42FBA3-B0FF-488E-AC02-3A0444456CE2}" destId="{55715274-DCC0-47E4-9770-8883DF3EE8C7}" srcOrd="0" destOrd="0" parTransId="{33ACF087-E28D-42AC-A4D4-AE10507603AF}" sibTransId="{1F4CF63C-1869-45E1-A79D-59E0DEC1FC92}"/>
    <dgm:cxn modelId="{DCC69DFA-8500-4892-B456-FCC9B610B92D}" type="presOf" srcId="{55715274-DCC0-47E4-9770-8883DF3EE8C7}" destId="{51236876-2441-4066-96EB-060F7703BCA3}" srcOrd="0" destOrd="0" presId="urn:microsoft.com/office/officeart/2009/3/layout/RandomtoResultProcess"/>
    <dgm:cxn modelId="{FF3B74E0-6663-4137-851A-D4053441D603}" type="presParOf" srcId="{FE37B181-BEA8-4A9B-AB82-E352548C4920}" destId="{9041A5C2-DE59-4A25-8985-71A81D5FA747}" srcOrd="0" destOrd="0" presId="urn:microsoft.com/office/officeart/2009/3/layout/RandomtoResultProcess"/>
    <dgm:cxn modelId="{51E21979-B83B-4B86-92C5-5BB944514BB5}" type="presParOf" srcId="{9041A5C2-DE59-4A25-8985-71A81D5FA747}" destId="{51236876-2441-4066-96EB-060F7703BCA3}" srcOrd="0" destOrd="0" presId="urn:microsoft.com/office/officeart/2009/3/layout/RandomtoResultProcess"/>
    <dgm:cxn modelId="{0773C6F6-32C6-4C75-8CDF-71203F9BF274}" type="presParOf" srcId="{9041A5C2-DE59-4A25-8985-71A81D5FA747}" destId="{9C118E47-468E-4F5F-AE67-58E5D7262BF8}" srcOrd="1" destOrd="0" presId="urn:microsoft.com/office/officeart/2009/3/layout/RandomtoResultProcess"/>
    <dgm:cxn modelId="{209249EC-9AF9-4612-933F-C899EEEE7B7C}" type="presParOf" srcId="{9041A5C2-DE59-4A25-8985-71A81D5FA747}" destId="{4D28E99C-77D2-4AE2-87D2-7E00DD0FEC43}" srcOrd="2" destOrd="0" presId="urn:microsoft.com/office/officeart/2009/3/layout/RandomtoResultProcess"/>
    <dgm:cxn modelId="{E509F4A0-8A26-467F-87A9-0D30E2A64766}" type="presParOf" srcId="{9041A5C2-DE59-4A25-8985-71A81D5FA747}" destId="{D20CB7E9-AB4B-4A00-8F6D-5545136991BB}" srcOrd="3" destOrd="0" presId="urn:microsoft.com/office/officeart/2009/3/layout/RandomtoResultProcess"/>
    <dgm:cxn modelId="{DFB2946C-0D74-46E3-B492-2EC5E6A08055}" type="presParOf" srcId="{9041A5C2-DE59-4A25-8985-71A81D5FA747}" destId="{15523D6D-8BFC-41D7-9FB7-EE91D1F57FA0}" srcOrd="4" destOrd="0" presId="urn:microsoft.com/office/officeart/2009/3/layout/RandomtoResultProcess"/>
    <dgm:cxn modelId="{8475099F-9662-46B0-9E66-AB45A7AD1332}" type="presParOf" srcId="{9041A5C2-DE59-4A25-8985-71A81D5FA747}" destId="{CB9084D6-F571-410D-8B80-B6430D409AA9}" srcOrd="5" destOrd="0" presId="urn:microsoft.com/office/officeart/2009/3/layout/RandomtoResultProcess"/>
    <dgm:cxn modelId="{0504A5F3-8C67-4936-80B9-8C7F5E373653}" type="presParOf" srcId="{9041A5C2-DE59-4A25-8985-71A81D5FA747}" destId="{37D3307C-B5EF-4D66-A66B-6114E5B7A1EC}" srcOrd="6" destOrd="0" presId="urn:microsoft.com/office/officeart/2009/3/layout/RandomtoResultProcess"/>
    <dgm:cxn modelId="{56EB065A-6E28-421C-8711-18BBD5EBCC86}" type="presParOf" srcId="{9041A5C2-DE59-4A25-8985-71A81D5FA747}" destId="{13D1ABD0-FC17-4436-9992-54F11D97A0B7}" srcOrd="7" destOrd="0" presId="urn:microsoft.com/office/officeart/2009/3/layout/RandomtoResultProcess"/>
    <dgm:cxn modelId="{E088FAB2-F827-4834-B66F-84C0D0FA7277}" type="presParOf" srcId="{9041A5C2-DE59-4A25-8985-71A81D5FA747}" destId="{DB623F4B-E6FC-40CD-A06D-80E91DC9C6A5}" srcOrd="8" destOrd="0" presId="urn:microsoft.com/office/officeart/2009/3/layout/RandomtoResultProcess"/>
    <dgm:cxn modelId="{E1DFC69B-8443-43C8-A61A-FADFCA292795}" type="presParOf" srcId="{9041A5C2-DE59-4A25-8985-71A81D5FA747}" destId="{065E5137-9420-4475-B97D-2951938FAFEF}" srcOrd="9" destOrd="0" presId="urn:microsoft.com/office/officeart/2009/3/layout/RandomtoResultProcess"/>
    <dgm:cxn modelId="{4E175137-24ED-4304-8482-FF14AC561F28}" type="presParOf" srcId="{9041A5C2-DE59-4A25-8985-71A81D5FA747}" destId="{2F6FEAE5-504B-4F62-93E6-258CAF01E0C6}" srcOrd="10" destOrd="0" presId="urn:microsoft.com/office/officeart/2009/3/layout/RandomtoResultProcess"/>
    <dgm:cxn modelId="{E2215694-F5A7-4325-8005-2070048D672B}" type="presParOf" srcId="{9041A5C2-DE59-4A25-8985-71A81D5FA747}" destId="{15D16C77-7658-41F3-898D-868049A97F71}" srcOrd="11" destOrd="0" presId="urn:microsoft.com/office/officeart/2009/3/layout/RandomtoResultProcess"/>
    <dgm:cxn modelId="{2215682A-28A1-4F67-819E-E3DB3412E2C3}" type="presParOf" srcId="{9041A5C2-DE59-4A25-8985-71A81D5FA747}" destId="{D469527E-A2BA-4308-97A9-C65FC5D45A1F}" srcOrd="12" destOrd="0" presId="urn:microsoft.com/office/officeart/2009/3/layout/RandomtoResultProcess"/>
    <dgm:cxn modelId="{B2BE87AB-AF2D-4C83-A230-77E3A88D6958}" type="presParOf" srcId="{9041A5C2-DE59-4A25-8985-71A81D5FA747}" destId="{E7F4E5EF-DF86-4044-B35D-B0375543B16B}" srcOrd="13" destOrd="0" presId="urn:microsoft.com/office/officeart/2009/3/layout/RandomtoResultProcess"/>
    <dgm:cxn modelId="{17F951B6-E5AD-4AF5-A5C8-272998E117DA}" type="presParOf" srcId="{9041A5C2-DE59-4A25-8985-71A81D5FA747}" destId="{160D7732-96BE-4028-AAB3-538F533C6694}" srcOrd="14" destOrd="0" presId="urn:microsoft.com/office/officeart/2009/3/layout/RandomtoResultProcess"/>
    <dgm:cxn modelId="{3A13F947-B905-4985-9C50-E0D62B995D7C}" type="presParOf" srcId="{9041A5C2-DE59-4A25-8985-71A81D5FA747}" destId="{2F47D6D8-8915-4CE4-9F42-F43BA850640E}" srcOrd="15" destOrd="0" presId="urn:microsoft.com/office/officeart/2009/3/layout/RandomtoResultProcess"/>
    <dgm:cxn modelId="{F98C9E62-2CD9-45FC-B5AF-3FAFADBAFD26}" type="presParOf" srcId="{9041A5C2-DE59-4A25-8985-71A81D5FA747}" destId="{A8526C4E-91DB-4432-A000-5DD8042E9F4B}" srcOrd="16" destOrd="0" presId="urn:microsoft.com/office/officeart/2009/3/layout/RandomtoResultProcess"/>
    <dgm:cxn modelId="{7A4C650C-A888-48CA-A5E7-EDC6E53893AE}" type="presParOf" srcId="{9041A5C2-DE59-4A25-8985-71A81D5FA747}" destId="{12B932BB-B05A-4BEE-8A0D-922F42473028}" srcOrd="17" destOrd="0" presId="urn:microsoft.com/office/officeart/2009/3/layout/RandomtoResultProcess"/>
    <dgm:cxn modelId="{7945A874-EFCC-4DBA-8639-1FC0345DE4F4}" type="presParOf" srcId="{9041A5C2-DE59-4A25-8985-71A81D5FA747}" destId="{45987984-9BDF-4E1D-BF3D-C7889D03287E}" srcOrd="18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4B81ADE-29CE-45F3-A47B-03E6AB4FCE31}" type="doc">
      <dgm:prSet loTypeId="urn:microsoft.com/office/officeart/2008/layout/CircleAccentTimeline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257C46E4-6449-411D-9863-3ECAB41940A9}">
      <dgm:prSet phldrT="[Tekst]" phldr="0" custT="1"/>
      <dgm:spPr/>
      <dgm:t>
        <a:bodyPr/>
        <a:lstStyle/>
        <a:p>
          <a:r>
            <a:rPr lang="pl-PL" sz="100" dirty="0">
              <a:solidFill>
                <a:schemeClr val="tx2"/>
              </a:solidFill>
            </a:rPr>
            <a:t>Pierwsza wersja aplikacji ( 2022)</a:t>
          </a:r>
        </a:p>
      </dgm:t>
    </dgm:pt>
    <dgm:pt modelId="{7602A6A2-CF57-4E10-A62E-9BFDE01EA3F4}" type="parTrans" cxnId="{0BFF1FEF-4A86-4139-BAB9-0B864321267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7361BA31-8556-45AB-97C9-530D56475A53}" type="sibTrans" cxnId="{0BFF1FEF-4A86-4139-BAB9-0B864321267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2AD6E20F-DB6D-4BF3-B402-25F07E1E8A40}">
      <dgm:prSet phldrT="[Tekst]" phldr="0" custT="1"/>
      <dgm:spPr/>
      <dgm:t>
        <a:bodyPr/>
        <a:lstStyle/>
        <a:p>
          <a:r>
            <a:rPr lang="pl-PL" sz="2400" dirty="0">
              <a:solidFill>
                <a:schemeClr val="bg1"/>
              </a:solidFill>
            </a:rPr>
            <a:t>2026</a:t>
          </a:r>
          <a:endParaRPr lang="pl-PL" sz="2500" dirty="0">
            <a:solidFill>
              <a:schemeClr val="bg1"/>
            </a:solidFill>
          </a:endParaRPr>
        </a:p>
      </dgm:t>
    </dgm:pt>
    <dgm:pt modelId="{463B6684-F7F6-4A92-A0C4-A8EDFA034737}" type="parTrans" cxnId="{1C3E4E8C-3179-4B45-87D6-6B1DCA03435D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228D48C-E3F7-4D42-9EB7-EAFE2A7151C5}" type="sibTrans" cxnId="{1C3E4E8C-3179-4B45-87D6-6B1DCA03435D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7004BAC-65ED-49FD-B166-19F42544BFFD}">
      <dgm:prSet phldrT="[Tekst]" phldr="0" custT="1"/>
      <dgm:spPr/>
      <dgm:t>
        <a:bodyPr/>
        <a:lstStyle/>
        <a:p>
          <a:r>
            <a:rPr lang="pl-PL" sz="100" dirty="0">
              <a:solidFill>
                <a:schemeClr val="tx2"/>
              </a:solidFill>
            </a:rPr>
            <a:t>Powstawanie modelu kolędy na życzenie </a:t>
          </a:r>
          <a:br>
            <a:rPr lang="pl-PL" sz="100" dirty="0">
              <a:solidFill>
                <a:schemeClr val="tx2"/>
              </a:solidFill>
            </a:rPr>
          </a:br>
          <a:r>
            <a:rPr lang="pl-PL" sz="100" dirty="0">
              <a:solidFill>
                <a:schemeClr val="tx2"/>
              </a:solidFill>
            </a:rPr>
            <a:t>(</a:t>
          </a:r>
          <a:r>
            <a:rPr lang="pl-PL" sz="100">
              <a:solidFill>
                <a:schemeClr val="tx2"/>
              </a:solidFill>
            </a:rPr>
            <a:t>2017)</a:t>
          </a:r>
          <a:endParaRPr lang="pl-PL" sz="100" dirty="0">
            <a:solidFill>
              <a:schemeClr val="tx2"/>
            </a:solidFill>
          </a:endParaRPr>
        </a:p>
      </dgm:t>
    </dgm:pt>
    <dgm:pt modelId="{69BF251F-AEFA-4102-9A72-3E079B37B1CB}" type="sibTrans" cxnId="{0743D1C9-6CB8-4295-97AB-3E83C588CF2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761AA273-720A-4EAF-8A2B-881FA3418B7A}" type="parTrans" cxnId="{0743D1C9-6CB8-4295-97AB-3E83C588CF20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5F447771-80E4-49E7-8A09-BC45C167FF85}">
      <dgm:prSet phldrT="[Tekst]" phldr="0" custT="1"/>
      <dgm:spPr/>
      <dgm:t>
        <a:bodyPr/>
        <a:lstStyle/>
        <a:p>
          <a:r>
            <a:rPr lang="pl-PL" sz="2400" dirty="0">
              <a:solidFill>
                <a:schemeClr val="bg1"/>
              </a:solidFill>
            </a:rPr>
            <a:t>2017</a:t>
          </a:r>
        </a:p>
      </dgm:t>
    </dgm:pt>
    <dgm:pt modelId="{74B91FA3-3FF0-4E1C-A866-55BDA8EA8611}" type="sibTrans" cxnId="{1A1E9173-F540-4569-85EA-07D3A1AFAD2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34DCCF81-A817-4DC2-B3A9-45C0FB40B373}" type="parTrans" cxnId="{1A1E9173-F540-4569-85EA-07D3A1AFAD27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0FEA7B01-E3B9-487E-A3A0-4D213CBF02FE}">
      <dgm:prSet phldrT="[Tekst]" phldr="0" custT="1"/>
      <dgm:spPr/>
      <dgm:t>
        <a:bodyPr/>
        <a:lstStyle/>
        <a:p>
          <a:r>
            <a:rPr lang="pl-PL" sz="100" dirty="0">
              <a:solidFill>
                <a:schemeClr val="tx2"/>
              </a:solidFill>
            </a:rPr>
            <a:t>Pandemia (2020-22)</a:t>
          </a:r>
        </a:p>
      </dgm:t>
    </dgm:pt>
    <dgm:pt modelId="{FB18785C-5A89-4B8C-B6E2-DC1A32CC022D}" type="parTrans" cxnId="{A9FE2E70-D563-4E09-B029-DD7152E3ED7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0BE90935-B643-4233-9542-A5A917BD3005}" type="sibTrans" cxnId="{A9FE2E70-D563-4E09-B029-DD7152E3ED73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BCD2CAC4-2075-496B-A682-D64E8B8044ED}">
      <dgm:prSet phldrT="[Tekst]" phldr="0" custT="1"/>
      <dgm:spPr/>
      <dgm:t>
        <a:bodyPr/>
        <a:lstStyle/>
        <a:p>
          <a:endParaRPr lang="pl-PL" sz="100" dirty="0">
            <a:solidFill>
              <a:schemeClr val="tx2"/>
            </a:solidFill>
          </a:endParaRPr>
        </a:p>
      </dgm:t>
    </dgm:pt>
    <dgm:pt modelId="{A826E70C-E8D8-4763-A541-5909B20FB5D0}" type="parTrans" cxnId="{301F1789-8CE6-4829-BD57-E54286FEB38C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C3562E4D-863C-48B3-AF98-7BEF5DB5AB6B}" type="sibTrans" cxnId="{301F1789-8CE6-4829-BD57-E54286FEB38C}">
      <dgm:prSet/>
      <dgm:spPr/>
      <dgm:t>
        <a:bodyPr/>
        <a:lstStyle/>
        <a:p>
          <a:endParaRPr lang="pl-PL">
            <a:solidFill>
              <a:schemeClr val="bg1"/>
            </a:solidFill>
          </a:endParaRPr>
        </a:p>
      </dgm:t>
    </dgm:pt>
    <dgm:pt modelId="{F231D6D5-5CF0-46BF-9576-3217A9A9E726}" type="pres">
      <dgm:prSet presAssocID="{B4B81ADE-29CE-45F3-A47B-03E6AB4FCE31}" presName="Name0" presStyleCnt="0">
        <dgm:presLayoutVars>
          <dgm:dir/>
        </dgm:presLayoutVars>
      </dgm:prSet>
      <dgm:spPr/>
    </dgm:pt>
    <dgm:pt modelId="{CEC68581-C1EE-4E20-9EE7-670459E58B09}" type="pres">
      <dgm:prSet presAssocID="{5F447771-80E4-49E7-8A09-BC45C167FF85}" presName="parComposite" presStyleCnt="0"/>
      <dgm:spPr/>
    </dgm:pt>
    <dgm:pt modelId="{1BA37A69-BC88-488C-B130-13D5305E50FB}" type="pres">
      <dgm:prSet presAssocID="{5F447771-80E4-49E7-8A09-BC45C167FF85}" presName="parBigCircle" presStyleLbl="node0" presStyleIdx="0" presStyleCnt="3" custScaleX="82645" custScaleY="82645" custLinFactX="76454" custLinFactNeighborX="100000"/>
      <dgm:spPr>
        <a:solidFill>
          <a:schemeClr val="accent1">
            <a:lumMod val="60000"/>
            <a:lumOff val="40000"/>
          </a:schemeClr>
        </a:solidFill>
      </dgm:spPr>
    </dgm:pt>
    <dgm:pt modelId="{722BB3B7-B59C-46F5-A5AC-5DEAB854A52D}" type="pres">
      <dgm:prSet presAssocID="{5F447771-80E4-49E7-8A09-BC45C167FF85}" presName="parTx" presStyleLbl="revTx" presStyleIdx="0" presStyleCnt="9" custAng="3900000" custLinFactX="89415" custLinFactNeighborX="100000" custLinFactNeighborY="21089"/>
      <dgm:spPr/>
    </dgm:pt>
    <dgm:pt modelId="{20D4B40B-7378-4037-BA49-09E707C51D1F}" type="pres">
      <dgm:prSet presAssocID="{5F447771-80E4-49E7-8A09-BC45C167FF85}" presName="bSpace" presStyleCnt="0"/>
      <dgm:spPr/>
    </dgm:pt>
    <dgm:pt modelId="{86F75A28-1C68-4F7C-8DAB-0A7B71C8453B}" type="pres">
      <dgm:prSet presAssocID="{5F447771-80E4-49E7-8A09-BC45C167FF85}" presName="parBackupNorm" presStyleCnt="0"/>
      <dgm:spPr/>
    </dgm:pt>
    <dgm:pt modelId="{5EB8F5AA-5ECC-4462-B10D-BBD5AE04FA25}" type="pres">
      <dgm:prSet presAssocID="{74B91FA3-3FF0-4E1C-A866-55BDA8EA8611}" presName="parSpace" presStyleCnt="0"/>
      <dgm:spPr/>
    </dgm:pt>
    <dgm:pt modelId="{F22576D1-75B8-4730-8277-FDC52557C533}" type="pres">
      <dgm:prSet presAssocID="{57004BAC-65ED-49FD-B166-19F42544BFFD}" presName="desBackupLeftNorm" presStyleCnt="0"/>
      <dgm:spPr/>
    </dgm:pt>
    <dgm:pt modelId="{D468794F-143A-4971-A4EF-F908AD790F07}" type="pres">
      <dgm:prSet presAssocID="{57004BAC-65ED-49FD-B166-19F42544BFFD}" presName="desComposite" presStyleCnt="0"/>
      <dgm:spPr/>
    </dgm:pt>
    <dgm:pt modelId="{8D4C7923-AE94-4B52-B53E-359C2F0633FA}" type="pres">
      <dgm:prSet presAssocID="{57004BAC-65ED-49FD-B166-19F42544BFFD}" presName="desCircle" presStyleLbl="node1" presStyleIdx="0" presStyleCnt="3" custScaleX="82645" custScaleY="82645" custLinFactX="121511" custLinFactNeighborX="200000"/>
      <dgm:spPr>
        <a:solidFill>
          <a:schemeClr val="accent1">
            <a:lumMod val="40000"/>
            <a:lumOff val="60000"/>
          </a:schemeClr>
        </a:solidFill>
      </dgm:spPr>
    </dgm:pt>
    <dgm:pt modelId="{7314D236-89EF-40CD-8F60-09DEF8CE9F36}" type="pres">
      <dgm:prSet presAssocID="{57004BAC-65ED-49FD-B166-19F42544BFFD}" presName="chTx" presStyleLbl="revTx" presStyleIdx="1" presStyleCnt="9" custLinFactNeighborX="22538"/>
      <dgm:spPr/>
    </dgm:pt>
    <dgm:pt modelId="{2AA30B69-2617-4210-B7EE-11C164EE6CBD}" type="pres">
      <dgm:prSet presAssocID="{57004BAC-65ED-49FD-B166-19F42544BFFD}" presName="desTx" presStyleLbl="revTx" presStyleIdx="2" presStyleCnt="9">
        <dgm:presLayoutVars>
          <dgm:bulletEnabled val="1"/>
        </dgm:presLayoutVars>
      </dgm:prSet>
      <dgm:spPr/>
    </dgm:pt>
    <dgm:pt modelId="{52E6B95C-7943-4C6F-8940-5C8FC6006DD8}" type="pres">
      <dgm:prSet presAssocID="{57004BAC-65ED-49FD-B166-19F42544BFFD}" presName="desBackupRightNorm" presStyleCnt="0"/>
      <dgm:spPr/>
    </dgm:pt>
    <dgm:pt modelId="{6CE7CF0B-B37B-44CF-BB3A-59F4428B1078}" type="pres">
      <dgm:prSet presAssocID="{69BF251F-AEFA-4102-9A72-3E079B37B1CB}" presName="desSpace" presStyleCnt="0"/>
      <dgm:spPr/>
    </dgm:pt>
    <dgm:pt modelId="{D7DCA234-AB5A-4444-84B3-69CAC5FC4F88}" type="pres">
      <dgm:prSet presAssocID="{BCD2CAC4-2075-496B-A682-D64E8B8044ED}" presName="parComposite" presStyleCnt="0"/>
      <dgm:spPr/>
    </dgm:pt>
    <dgm:pt modelId="{1EBF29F5-7F98-4E9A-9FA1-5C1AC6F6148B}" type="pres">
      <dgm:prSet presAssocID="{BCD2CAC4-2075-496B-A682-D64E8B8044ED}" presName="parBigCircle" presStyleLbl="node0" presStyleIdx="1" presStyleCnt="3" custScaleX="38555" custScaleY="38555" custLinFactNeighborX="84172" custLinFactNeighborY="487"/>
      <dgm:spPr>
        <a:solidFill>
          <a:schemeClr val="accent1">
            <a:lumMod val="60000"/>
            <a:lumOff val="40000"/>
          </a:schemeClr>
        </a:solidFill>
      </dgm:spPr>
    </dgm:pt>
    <dgm:pt modelId="{6C13C4E5-B3F6-4234-AD12-606B43AA3C15}" type="pres">
      <dgm:prSet presAssocID="{BCD2CAC4-2075-496B-A682-D64E8B8044ED}" presName="parTx" presStyleLbl="revTx" presStyleIdx="3" presStyleCnt="9" custAng="3900000" custLinFactNeighborX="25308" custLinFactNeighborY="27760"/>
      <dgm:spPr/>
    </dgm:pt>
    <dgm:pt modelId="{CF2583B6-6F5A-4549-99C6-6A1D36B492DB}" type="pres">
      <dgm:prSet presAssocID="{BCD2CAC4-2075-496B-A682-D64E8B8044ED}" presName="bSpace" presStyleCnt="0"/>
      <dgm:spPr/>
    </dgm:pt>
    <dgm:pt modelId="{CADFBC99-DFD2-4E1E-A1D5-F843DE56BD4D}" type="pres">
      <dgm:prSet presAssocID="{BCD2CAC4-2075-496B-A682-D64E8B8044ED}" presName="parBackupNorm" presStyleCnt="0"/>
      <dgm:spPr/>
    </dgm:pt>
    <dgm:pt modelId="{928BE8ED-DB9D-45EC-BD8F-E9BCC4D3BCB3}" type="pres">
      <dgm:prSet presAssocID="{C3562E4D-863C-48B3-AF98-7BEF5DB5AB6B}" presName="parSpace" presStyleCnt="0"/>
      <dgm:spPr/>
    </dgm:pt>
    <dgm:pt modelId="{5D6965CA-D652-4BA0-984E-A46D9BDF9DE2}" type="pres">
      <dgm:prSet presAssocID="{0FEA7B01-E3B9-487E-A3A0-4D213CBF02FE}" presName="desBackupLeftNorm" presStyleCnt="0"/>
      <dgm:spPr/>
    </dgm:pt>
    <dgm:pt modelId="{7CFC337A-7A1D-49F0-A54A-4BC46F97DE05}" type="pres">
      <dgm:prSet presAssocID="{0FEA7B01-E3B9-487E-A3A0-4D213CBF02FE}" presName="desComposite" presStyleCnt="0"/>
      <dgm:spPr/>
    </dgm:pt>
    <dgm:pt modelId="{4430753D-CB89-4E1B-87FC-8CF5B983592A}" type="pres">
      <dgm:prSet presAssocID="{0FEA7B01-E3B9-487E-A3A0-4D213CBF02FE}" presName="desCircle" presStyleLbl="node1" presStyleIdx="1" presStyleCnt="3" custScaleX="82645" custScaleY="82645"/>
      <dgm:spPr>
        <a:solidFill>
          <a:schemeClr val="accent1">
            <a:lumMod val="40000"/>
            <a:lumOff val="60000"/>
          </a:schemeClr>
        </a:solidFill>
      </dgm:spPr>
    </dgm:pt>
    <dgm:pt modelId="{9068D84E-9EE2-48C4-989D-F384A8A0E0E3}" type="pres">
      <dgm:prSet presAssocID="{0FEA7B01-E3B9-487E-A3A0-4D213CBF02FE}" presName="chTx" presStyleLbl="revTx" presStyleIdx="4" presStyleCnt="9"/>
      <dgm:spPr/>
    </dgm:pt>
    <dgm:pt modelId="{E11DCC0D-0E99-4E36-9C58-62954C846426}" type="pres">
      <dgm:prSet presAssocID="{0FEA7B01-E3B9-487E-A3A0-4D213CBF02FE}" presName="desTx" presStyleLbl="revTx" presStyleIdx="5" presStyleCnt="9">
        <dgm:presLayoutVars>
          <dgm:bulletEnabled val="1"/>
        </dgm:presLayoutVars>
      </dgm:prSet>
      <dgm:spPr/>
    </dgm:pt>
    <dgm:pt modelId="{F86130A3-601C-4E1D-88FC-F1ACCAC0C9BA}" type="pres">
      <dgm:prSet presAssocID="{0FEA7B01-E3B9-487E-A3A0-4D213CBF02FE}" presName="desBackupRightNorm" presStyleCnt="0"/>
      <dgm:spPr/>
    </dgm:pt>
    <dgm:pt modelId="{4D8CF2C9-D44E-46BF-80B9-34AC1F4F2FCE}" type="pres">
      <dgm:prSet presAssocID="{0BE90935-B643-4233-9542-A5A917BD3005}" presName="desSpace" presStyleCnt="0"/>
      <dgm:spPr/>
    </dgm:pt>
    <dgm:pt modelId="{451EEAD2-4CE4-4D2C-8771-71C90947FCB2}" type="pres">
      <dgm:prSet presAssocID="{257C46E4-6449-411D-9863-3ECAB41940A9}" presName="desBackupLeftNorm" presStyleCnt="0"/>
      <dgm:spPr/>
    </dgm:pt>
    <dgm:pt modelId="{03E88770-B39D-477B-9517-FD1D8124BB7C}" type="pres">
      <dgm:prSet presAssocID="{257C46E4-6449-411D-9863-3ECAB41940A9}" presName="desComposite" presStyleCnt="0"/>
      <dgm:spPr/>
    </dgm:pt>
    <dgm:pt modelId="{FD687D07-0C2B-4A3F-A31D-0856403EB169}" type="pres">
      <dgm:prSet presAssocID="{257C46E4-6449-411D-9863-3ECAB41940A9}" presName="desCircle" presStyleLbl="node1" presStyleIdx="2" presStyleCnt="3" custScaleX="82645" custScaleY="82645" custLinFactNeighborX="-15952"/>
      <dgm:spPr/>
    </dgm:pt>
    <dgm:pt modelId="{AC45F8A2-369E-49F9-80B1-4172ECF947FB}" type="pres">
      <dgm:prSet presAssocID="{257C46E4-6449-411D-9863-3ECAB41940A9}" presName="chTx" presStyleLbl="revTx" presStyleIdx="6" presStyleCnt="9"/>
      <dgm:spPr/>
    </dgm:pt>
    <dgm:pt modelId="{E22D868F-49DF-4C3C-9450-5E91A7B0193F}" type="pres">
      <dgm:prSet presAssocID="{257C46E4-6449-411D-9863-3ECAB41940A9}" presName="desTx" presStyleLbl="revTx" presStyleIdx="7" presStyleCnt="9">
        <dgm:presLayoutVars>
          <dgm:bulletEnabled val="1"/>
        </dgm:presLayoutVars>
      </dgm:prSet>
      <dgm:spPr/>
    </dgm:pt>
    <dgm:pt modelId="{8B565ADE-488B-4D32-B2CA-3F246EEED2C1}" type="pres">
      <dgm:prSet presAssocID="{257C46E4-6449-411D-9863-3ECAB41940A9}" presName="desBackupRightNorm" presStyleCnt="0"/>
      <dgm:spPr/>
    </dgm:pt>
    <dgm:pt modelId="{8C82C070-4D9D-4AB5-8802-43593A5E0594}" type="pres">
      <dgm:prSet presAssocID="{7361BA31-8556-45AB-97C9-530D56475A53}" presName="desSpace" presStyleCnt="0"/>
      <dgm:spPr/>
    </dgm:pt>
    <dgm:pt modelId="{BC723950-B9AB-4453-B5D7-8F622CCF0AD3}" type="pres">
      <dgm:prSet presAssocID="{2AD6E20F-DB6D-4BF3-B402-25F07E1E8A40}" presName="parComposite" presStyleCnt="0"/>
      <dgm:spPr/>
    </dgm:pt>
    <dgm:pt modelId="{035CFC4A-4693-4E2E-8CF0-B407A5434C0F}" type="pres">
      <dgm:prSet presAssocID="{2AD6E20F-DB6D-4BF3-B402-25F07E1E8A40}" presName="parBigCircle" presStyleLbl="node0" presStyleIdx="2" presStyleCnt="3" custLinFactNeighborX="-10229"/>
      <dgm:spPr/>
    </dgm:pt>
    <dgm:pt modelId="{18DD88DA-24DE-40D4-BDA2-F12F4F720BC8}" type="pres">
      <dgm:prSet presAssocID="{2AD6E20F-DB6D-4BF3-B402-25F07E1E8A40}" presName="parTx" presStyleLbl="revTx" presStyleIdx="8" presStyleCnt="9" custAng="3900000" custLinFactNeighborX="14964" custLinFactNeighborY="21709"/>
      <dgm:spPr/>
    </dgm:pt>
    <dgm:pt modelId="{73AE0467-E0AC-40FF-A17E-B638126E9351}" type="pres">
      <dgm:prSet presAssocID="{2AD6E20F-DB6D-4BF3-B402-25F07E1E8A40}" presName="bSpace" presStyleCnt="0"/>
      <dgm:spPr/>
    </dgm:pt>
    <dgm:pt modelId="{9DEB3A22-9939-434A-A179-5A548E89C563}" type="pres">
      <dgm:prSet presAssocID="{2AD6E20F-DB6D-4BF3-B402-25F07E1E8A40}" presName="parBackupNorm" presStyleCnt="0"/>
      <dgm:spPr/>
    </dgm:pt>
    <dgm:pt modelId="{4C3830F9-7674-411C-BE75-7065391D0745}" type="pres">
      <dgm:prSet presAssocID="{F228D48C-E3F7-4D42-9EB7-EAFE2A7151C5}" presName="parSpace" presStyleCnt="0"/>
      <dgm:spPr/>
    </dgm:pt>
  </dgm:ptLst>
  <dgm:cxnLst>
    <dgm:cxn modelId="{A9FE2E70-D563-4E09-B029-DD7152E3ED73}" srcId="{BCD2CAC4-2075-496B-A682-D64E8B8044ED}" destId="{0FEA7B01-E3B9-487E-A3A0-4D213CBF02FE}" srcOrd="0" destOrd="0" parTransId="{FB18785C-5A89-4B8C-B6E2-DC1A32CC022D}" sibTransId="{0BE90935-B643-4233-9542-A5A917BD3005}"/>
    <dgm:cxn modelId="{1A1E9173-F540-4569-85EA-07D3A1AFAD27}" srcId="{B4B81ADE-29CE-45F3-A47B-03E6AB4FCE31}" destId="{5F447771-80E4-49E7-8A09-BC45C167FF85}" srcOrd="0" destOrd="0" parTransId="{34DCCF81-A817-4DC2-B3A9-45C0FB40B373}" sibTransId="{74B91FA3-3FF0-4E1C-A866-55BDA8EA8611}"/>
    <dgm:cxn modelId="{E750B47F-5476-4C9E-A709-DEA30293D6A1}" type="presOf" srcId="{257C46E4-6449-411D-9863-3ECAB41940A9}" destId="{AC45F8A2-369E-49F9-80B1-4172ECF947FB}" srcOrd="0" destOrd="0" presId="urn:microsoft.com/office/officeart/2008/layout/CircleAccentTimeline"/>
    <dgm:cxn modelId="{301F1789-8CE6-4829-BD57-E54286FEB38C}" srcId="{B4B81ADE-29CE-45F3-A47B-03E6AB4FCE31}" destId="{BCD2CAC4-2075-496B-A682-D64E8B8044ED}" srcOrd="1" destOrd="0" parTransId="{A826E70C-E8D8-4763-A541-5909B20FB5D0}" sibTransId="{C3562E4D-863C-48B3-AF98-7BEF5DB5AB6B}"/>
    <dgm:cxn modelId="{1C3E4E8C-3179-4B45-87D6-6B1DCA03435D}" srcId="{B4B81ADE-29CE-45F3-A47B-03E6AB4FCE31}" destId="{2AD6E20F-DB6D-4BF3-B402-25F07E1E8A40}" srcOrd="2" destOrd="0" parTransId="{463B6684-F7F6-4A92-A0C4-A8EDFA034737}" sibTransId="{F228D48C-E3F7-4D42-9EB7-EAFE2A7151C5}"/>
    <dgm:cxn modelId="{41D0C4A9-1E4B-4142-A270-4AAFB12EF951}" type="presOf" srcId="{B4B81ADE-29CE-45F3-A47B-03E6AB4FCE31}" destId="{F231D6D5-5CF0-46BF-9576-3217A9A9E726}" srcOrd="0" destOrd="0" presId="urn:microsoft.com/office/officeart/2008/layout/CircleAccentTimeline"/>
    <dgm:cxn modelId="{971A51B9-5419-4054-8F62-6764F0B26D3F}" type="presOf" srcId="{2AD6E20F-DB6D-4BF3-B402-25F07E1E8A40}" destId="{18DD88DA-24DE-40D4-BDA2-F12F4F720BC8}" srcOrd="0" destOrd="0" presId="urn:microsoft.com/office/officeart/2008/layout/CircleAccentTimeline"/>
    <dgm:cxn modelId="{0743D1C9-6CB8-4295-97AB-3E83C588CF20}" srcId="{5F447771-80E4-49E7-8A09-BC45C167FF85}" destId="{57004BAC-65ED-49FD-B166-19F42544BFFD}" srcOrd="0" destOrd="0" parTransId="{761AA273-720A-4EAF-8A2B-881FA3418B7A}" sibTransId="{69BF251F-AEFA-4102-9A72-3E079B37B1CB}"/>
    <dgm:cxn modelId="{99B879DA-0504-44C0-A347-309F99FD78E1}" type="presOf" srcId="{BCD2CAC4-2075-496B-A682-D64E8B8044ED}" destId="{6C13C4E5-B3F6-4234-AD12-606B43AA3C15}" srcOrd="0" destOrd="0" presId="urn:microsoft.com/office/officeart/2008/layout/CircleAccentTimeline"/>
    <dgm:cxn modelId="{0696A1DF-99E7-4428-8E1E-50684836DDE4}" type="presOf" srcId="{5F447771-80E4-49E7-8A09-BC45C167FF85}" destId="{722BB3B7-B59C-46F5-A5AC-5DEAB854A52D}" srcOrd="0" destOrd="0" presId="urn:microsoft.com/office/officeart/2008/layout/CircleAccentTimeline"/>
    <dgm:cxn modelId="{16A4ABEC-9C69-48A8-B745-FA38838C61C5}" type="presOf" srcId="{57004BAC-65ED-49FD-B166-19F42544BFFD}" destId="{7314D236-89EF-40CD-8F60-09DEF8CE9F36}" srcOrd="0" destOrd="0" presId="urn:microsoft.com/office/officeart/2008/layout/CircleAccentTimeline"/>
    <dgm:cxn modelId="{0BFF1FEF-4A86-4139-BAB9-0B8643212677}" srcId="{BCD2CAC4-2075-496B-A682-D64E8B8044ED}" destId="{257C46E4-6449-411D-9863-3ECAB41940A9}" srcOrd="1" destOrd="0" parTransId="{7602A6A2-CF57-4E10-A62E-9BFDE01EA3F4}" sibTransId="{7361BA31-8556-45AB-97C9-530D56475A53}"/>
    <dgm:cxn modelId="{A4C510FD-9633-4044-ABFC-5C9171B2D0A5}" type="presOf" srcId="{0FEA7B01-E3B9-487E-A3A0-4D213CBF02FE}" destId="{9068D84E-9EE2-48C4-989D-F384A8A0E0E3}" srcOrd="0" destOrd="0" presId="urn:microsoft.com/office/officeart/2008/layout/CircleAccentTimeline"/>
    <dgm:cxn modelId="{7F3AFD50-5881-41FC-AA29-A0BF0A339D61}" type="presParOf" srcId="{F231D6D5-5CF0-46BF-9576-3217A9A9E726}" destId="{CEC68581-C1EE-4E20-9EE7-670459E58B09}" srcOrd="0" destOrd="0" presId="urn:microsoft.com/office/officeart/2008/layout/CircleAccentTimeline"/>
    <dgm:cxn modelId="{ED56DFFE-1389-4D4E-97C3-8DA7C1A59FBD}" type="presParOf" srcId="{CEC68581-C1EE-4E20-9EE7-670459E58B09}" destId="{1BA37A69-BC88-488C-B130-13D5305E50FB}" srcOrd="0" destOrd="0" presId="urn:microsoft.com/office/officeart/2008/layout/CircleAccentTimeline"/>
    <dgm:cxn modelId="{4F2D3FE4-4978-4BBF-976E-61994B99950D}" type="presParOf" srcId="{CEC68581-C1EE-4E20-9EE7-670459E58B09}" destId="{722BB3B7-B59C-46F5-A5AC-5DEAB854A52D}" srcOrd="1" destOrd="0" presId="urn:microsoft.com/office/officeart/2008/layout/CircleAccentTimeline"/>
    <dgm:cxn modelId="{645502AE-01E8-4868-B707-C0941BDFDB19}" type="presParOf" srcId="{CEC68581-C1EE-4E20-9EE7-670459E58B09}" destId="{20D4B40B-7378-4037-BA49-09E707C51D1F}" srcOrd="2" destOrd="0" presId="urn:microsoft.com/office/officeart/2008/layout/CircleAccentTimeline"/>
    <dgm:cxn modelId="{B32E9CCB-7338-4A63-98A5-AE4C177CE937}" type="presParOf" srcId="{F231D6D5-5CF0-46BF-9576-3217A9A9E726}" destId="{86F75A28-1C68-4F7C-8DAB-0A7B71C8453B}" srcOrd="1" destOrd="0" presId="urn:microsoft.com/office/officeart/2008/layout/CircleAccentTimeline"/>
    <dgm:cxn modelId="{5D69F213-534C-41EC-84C1-C4DA0E9697D2}" type="presParOf" srcId="{F231D6D5-5CF0-46BF-9576-3217A9A9E726}" destId="{5EB8F5AA-5ECC-4462-B10D-BBD5AE04FA25}" srcOrd="2" destOrd="0" presId="urn:microsoft.com/office/officeart/2008/layout/CircleAccentTimeline"/>
    <dgm:cxn modelId="{8887ACC1-E31E-431D-8A59-81DE718CABF9}" type="presParOf" srcId="{F231D6D5-5CF0-46BF-9576-3217A9A9E726}" destId="{F22576D1-75B8-4730-8277-FDC52557C533}" srcOrd="3" destOrd="0" presId="urn:microsoft.com/office/officeart/2008/layout/CircleAccentTimeline"/>
    <dgm:cxn modelId="{C5E8DB62-9AE5-4DBF-902A-7E3FD336CB9C}" type="presParOf" srcId="{F231D6D5-5CF0-46BF-9576-3217A9A9E726}" destId="{D468794F-143A-4971-A4EF-F908AD790F07}" srcOrd="4" destOrd="0" presId="urn:microsoft.com/office/officeart/2008/layout/CircleAccentTimeline"/>
    <dgm:cxn modelId="{F593D2F1-B6D1-4EAB-AE84-17E20D69F430}" type="presParOf" srcId="{D468794F-143A-4971-A4EF-F908AD790F07}" destId="{8D4C7923-AE94-4B52-B53E-359C2F0633FA}" srcOrd="0" destOrd="0" presId="urn:microsoft.com/office/officeart/2008/layout/CircleAccentTimeline"/>
    <dgm:cxn modelId="{522351DD-C7EA-4D7C-93F2-5E8E9C65F540}" type="presParOf" srcId="{D468794F-143A-4971-A4EF-F908AD790F07}" destId="{7314D236-89EF-40CD-8F60-09DEF8CE9F36}" srcOrd="1" destOrd="0" presId="urn:microsoft.com/office/officeart/2008/layout/CircleAccentTimeline"/>
    <dgm:cxn modelId="{F34E4A17-6476-424D-AEE4-789ADF9F2C77}" type="presParOf" srcId="{D468794F-143A-4971-A4EF-F908AD790F07}" destId="{2AA30B69-2617-4210-B7EE-11C164EE6CBD}" srcOrd="2" destOrd="0" presId="urn:microsoft.com/office/officeart/2008/layout/CircleAccentTimeline"/>
    <dgm:cxn modelId="{37BB342B-E5FA-48EA-AC0F-DFA2E61D7D65}" type="presParOf" srcId="{F231D6D5-5CF0-46BF-9576-3217A9A9E726}" destId="{52E6B95C-7943-4C6F-8940-5C8FC6006DD8}" srcOrd="5" destOrd="0" presId="urn:microsoft.com/office/officeart/2008/layout/CircleAccentTimeline"/>
    <dgm:cxn modelId="{D6761D51-FFFC-4C53-A250-4F53D49B09AF}" type="presParOf" srcId="{F231D6D5-5CF0-46BF-9576-3217A9A9E726}" destId="{6CE7CF0B-B37B-44CF-BB3A-59F4428B1078}" srcOrd="6" destOrd="0" presId="urn:microsoft.com/office/officeart/2008/layout/CircleAccentTimeline"/>
    <dgm:cxn modelId="{63A4E628-6520-498A-93D6-C48094AB3E32}" type="presParOf" srcId="{F231D6D5-5CF0-46BF-9576-3217A9A9E726}" destId="{D7DCA234-AB5A-4444-84B3-69CAC5FC4F88}" srcOrd="7" destOrd="0" presId="urn:microsoft.com/office/officeart/2008/layout/CircleAccentTimeline"/>
    <dgm:cxn modelId="{A4F03875-1A31-4ACF-A5C4-32FC94B370D0}" type="presParOf" srcId="{D7DCA234-AB5A-4444-84B3-69CAC5FC4F88}" destId="{1EBF29F5-7F98-4E9A-9FA1-5C1AC6F6148B}" srcOrd="0" destOrd="0" presId="urn:microsoft.com/office/officeart/2008/layout/CircleAccentTimeline"/>
    <dgm:cxn modelId="{5044DD8A-3FB0-42BA-9839-4ABF062EC07A}" type="presParOf" srcId="{D7DCA234-AB5A-4444-84B3-69CAC5FC4F88}" destId="{6C13C4E5-B3F6-4234-AD12-606B43AA3C15}" srcOrd="1" destOrd="0" presId="urn:microsoft.com/office/officeart/2008/layout/CircleAccentTimeline"/>
    <dgm:cxn modelId="{3EA1A3FF-F035-4D39-A260-669F50EE909E}" type="presParOf" srcId="{D7DCA234-AB5A-4444-84B3-69CAC5FC4F88}" destId="{CF2583B6-6F5A-4549-99C6-6A1D36B492DB}" srcOrd="2" destOrd="0" presId="urn:microsoft.com/office/officeart/2008/layout/CircleAccentTimeline"/>
    <dgm:cxn modelId="{96DC896D-8C41-4609-B6DD-28E8B9570CED}" type="presParOf" srcId="{F231D6D5-5CF0-46BF-9576-3217A9A9E726}" destId="{CADFBC99-DFD2-4E1E-A1D5-F843DE56BD4D}" srcOrd="8" destOrd="0" presId="urn:microsoft.com/office/officeart/2008/layout/CircleAccentTimeline"/>
    <dgm:cxn modelId="{3ECC5DC1-55FA-4634-A86A-480B241E3AC3}" type="presParOf" srcId="{F231D6D5-5CF0-46BF-9576-3217A9A9E726}" destId="{928BE8ED-DB9D-45EC-BD8F-E9BCC4D3BCB3}" srcOrd="9" destOrd="0" presId="urn:microsoft.com/office/officeart/2008/layout/CircleAccentTimeline"/>
    <dgm:cxn modelId="{0FBB486A-F80D-43CD-884B-8BC6C0A144F6}" type="presParOf" srcId="{F231D6D5-5CF0-46BF-9576-3217A9A9E726}" destId="{5D6965CA-D652-4BA0-984E-A46D9BDF9DE2}" srcOrd="10" destOrd="0" presId="urn:microsoft.com/office/officeart/2008/layout/CircleAccentTimeline"/>
    <dgm:cxn modelId="{68E77F34-9CC7-4399-A29C-D21829E92B54}" type="presParOf" srcId="{F231D6D5-5CF0-46BF-9576-3217A9A9E726}" destId="{7CFC337A-7A1D-49F0-A54A-4BC46F97DE05}" srcOrd="11" destOrd="0" presId="urn:microsoft.com/office/officeart/2008/layout/CircleAccentTimeline"/>
    <dgm:cxn modelId="{2D8E5B51-E58C-4C15-879D-2985366CD537}" type="presParOf" srcId="{7CFC337A-7A1D-49F0-A54A-4BC46F97DE05}" destId="{4430753D-CB89-4E1B-87FC-8CF5B983592A}" srcOrd="0" destOrd="0" presId="urn:microsoft.com/office/officeart/2008/layout/CircleAccentTimeline"/>
    <dgm:cxn modelId="{8FBF1522-2147-4AD6-BCE3-4CC0018C002E}" type="presParOf" srcId="{7CFC337A-7A1D-49F0-A54A-4BC46F97DE05}" destId="{9068D84E-9EE2-48C4-989D-F384A8A0E0E3}" srcOrd="1" destOrd="0" presId="urn:microsoft.com/office/officeart/2008/layout/CircleAccentTimeline"/>
    <dgm:cxn modelId="{83D89DE7-B82E-4467-A3B5-35DCA59291BE}" type="presParOf" srcId="{7CFC337A-7A1D-49F0-A54A-4BC46F97DE05}" destId="{E11DCC0D-0E99-4E36-9C58-62954C846426}" srcOrd="2" destOrd="0" presId="urn:microsoft.com/office/officeart/2008/layout/CircleAccentTimeline"/>
    <dgm:cxn modelId="{57B434E9-4434-4601-B9F5-D74FCF0A9B8B}" type="presParOf" srcId="{F231D6D5-5CF0-46BF-9576-3217A9A9E726}" destId="{F86130A3-601C-4E1D-88FC-F1ACCAC0C9BA}" srcOrd="12" destOrd="0" presId="urn:microsoft.com/office/officeart/2008/layout/CircleAccentTimeline"/>
    <dgm:cxn modelId="{CEC1F442-8403-49F3-9D2F-BB42C009E712}" type="presParOf" srcId="{F231D6D5-5CF0-46BF-9576-3217A9A9E726}" destId="{4D8CF2C9-D44E-46BF-80B9-34AC1F4F2FCE}" srcOrd="13" destOrd="0" presId="urn:microsoft.com/office/officeart/2008/layout/CircleAccentTimeline"/>
    <dgm:cxn modelId="{0B6A6FE8-25AB-473A-87FC-CEE7B0EDFCB8}" type="presParOf" srcId="{F231D6D5-5CF0-46BF-9576-3217A9A9E726}" destId="{451EEAD2-4CE4-4D2C-8771-71C90947FCB2}" srcOrd="14" destOrd="0" presId="urn:microsoft.com/office/officeart/2008/layout/CircleAccentTimeline"/>
    <dgm:cxn modelId="{64A04BFC-CB48-4E40-A9C9-1C73891F1F02}" type="presParOf" srcId="{F231D6D5-5CF0-46BF-9576-3217A9A9E726}" destId="{03E88770-B39D-477B-9517-FD1D8124BB7C}" srcOrd="15" destOrd="0" presId="urn:microsoft.com/office/officeart/2008/layout/CircleAccentTimeline"/>
    <dgm:cxn modelId="{388915CD-1AF4-41E0-9CCF-3138E7A44E78}" type="presParOf" srcId="{03E88770-B39D-477B-9517-FD1D8124BB7C}" destId="{FD687D07-0C2B-4A3F-A31D-0856403EB169}" srcOrd="0" destOrd="0" presId="urn:microsoft.com/office/officeart/2008/layout/CircleAccentTimeline"/>
    <dgm:cxn modelId="{18A3AF4A-6F37-40C9-B5D2-BA8854DEA63D}" type="presParOf" srcId="{03E88770-B39D-477B-9517-FD1D8124BB7C}" destId="{AC45F8A2-369E-49F9-80B1-4172ECF947FB}" srcOrd="1" destOrd="0" presId="urn:microsoft.com/office/officeart/2008/layout/CircleAccentTimeline"/>
    <dgm:cxn modelId="{49512D74-D03A-417E-BD31-332E5E692EB3}" type="presParOf" srcId="{03E88770-B39D-477B-9517-FD1D8124BB7C}" destId="{E22D868F-49DF-4C3C-9450-5E91A7B0193F}" srcOrd="2" destOrd="0" presId="urn:microsoft.com/office/officeart/2008/layout/CircleAccentTimeline"/>
    <dgm:cxn modelId="{DAE04A2A-D10C-4E51-9E9B-DA88C3F2C24E}" type="presParOf" srcId="{F231D6D5-5CF0-46BF-9576-3217A9A9E726}" destId="{8B565ADE-488B-4D32-B2CA-3F246EEED2C1}" srcOrd="16" destOrd="0" presId="urn:microsoft.com/office/officeart/2008/layout/CircleAccentTimeline"/>
    <dgm:cxn modelId="{243F7A7F-D740-48D3-A617-B6D38218D4C2}" type="presParOf" srcId="{F231D6D5-5CF0-46BF-9576-3217A9A9E726}" destId="{8C82C070-4D9D-4AB5-8802-43593A5E0594}" srcOrd="17" destOrd="0" presId="urn:microsoft.com/office/officeart/2008/layout/CircleAccentTimeline"/>
    <dgm:cxn modelId="{CDA4CEB4-97AC-4AC9-8D43-E148B729428B}" type="presParOf" srcId="{F231D6D5-5CF0-46BF-9576-3217A9A9E726}" destId="{BC723950-B9AB-4453-B5D7-8F622CCF0AD3}" srcOrd="18" destOrd="0" presId="urn:microsoft.com/office/officeart/2008/layout/CircleAccentTimeline"/>
    <dgm:cxn modelId="{5B38AB10-06FF-47BD-AD83-FA8BB0B3BAF0}" type="presParOf" srcId="{BC723950-B9AB-4453-B5D7-8F622CCF0AD3}" destId="{035CFC4A-4693-4E2E-8CF0-B407A5434C0F}" srcOrd="0" destOrd="0" presId="urn:microsoft.com/office/officeart/2008/layout/CircleAccentTimeline"/>
    <dgm:cxn modelId="{13AEE3A0-A1E4-4E47-8EA1-18544151AAF0}" type="presParOf" srcId="{BC723950-B9AB-4453-B5D7-8F622CCF0AD3}" destId="{18DD88DA-24DE-40D4-BDA2-F12F4F720BC8}" srcOrd="1" destOrd="0" presId="urn:microsoft.com/office/officeart/2008/layout/CircleAccentTimeline"/>
    <dgm:cxn modelId="{D14E62A5-1FBA-4D2C-8E6E-9E3F847D1305}" type="presParOf" srcId="{BC723950-B9AB-4453-B5D7-8F622CCF0AD3}" destId="{73AE0467-E0AC-40FF-A17E-B638126E9351}" srcOrd="2" destOrd="0" presId="urn:microsoft.com/office/officeart/2008/layout/CircleAccentTimeline"/>
    <dgm:cxn modelId="{822F77B5-023A-45BF-ADA6-F3CB8BE0F578}" type="presParOf" srcId="{F231D6D5-5CF0-46BF-9576-3217A9A9E726}" destId="{9DEB3A22-9939-434A-A179-5A548E89C563}" srcOrd="19" destOrd="0" presId="urn:microsoft.com/office/officeart/2008/layout/CircleAccentTimeline"/>
    <dgm:cxn modelId="{2430A74A-1B9A-4556-BF08-C14D71647437}" type="presParOf" srcId="{F231D6D5-5CF0-46BF-9576-3217A9A9E726}" destId="{4C3830F9-7674-411C-BE75-7065391D0745}" srcOrd="20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37A69-BC88-488C-B130-13D5305E50FB}">
      <dsp:nvSpPr>
        <dsp:cNvPr id="0" name=""/>
        <dsp:cNvSpPr/>
      </dsp:nvSpPr>
      <dsp:spPr>
        <a:xfrm>
          <a:off x="591604" y="2430406"/>
          <a:ext cx="1265627" cy="1265627"/>
        </a:xfrm>
        <a:prstGeom prst="donut">
          <a:avLst>
            <a:gd name="adj" fmla="val 2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22BB3B7-B59C-46F5-A5AC-5DEAB854A52D}">
      <dsp:nvSpPr>
        <dsp:cNvPr id="0" name=""/>
        <dsp:cNvSpPr/>
      </dsp:nvSpPr>
      <dsp:spPr>
        <a:xfrm>
          <a:off x="1292935" y="1635721"/>
          <a:ext cx="1903703" cy="917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0" tIns="0" rIns="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 dirty="0">
              <a:solidFill>
                <a:schemeClr val="bg1"/>
              </a:solidFill>
            </a:rPr>
            <a:t>2017</a:t>
          </a:r>
        </a:p>
      </dsp:txBody>
      <dsp:txXfrm>
        <a:off x="1292935" y="1635721"/>
        <a:ext cx="1903703" cy="917438"/>
      </dsp:txXfrm>
    </dsp:sp>
    <dsp:sp modelId="{8D4C7923-AE94-4B52-B53E-359C2F0633FA}">
      <dsp:nvSpPr>
        <dsp:cNvPr id="0" name=""/>
        <dsp:cNvSpPr/>
      </dsp:nvSpPr>
      <dsp:spPr>
        <a:xfrm>
          <a:off x="2027901" y="2734749"/>
          <a:ext cx="656940" cy="6569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314D236-89EF-40CD-8F60-09DEF8CE9F36}">
      <dsp:nvSpPr>
        <dsp:cNvPr id="0" name=""/>
        <dsp:cNvSpPr/>
      </dsp:nvSpPr>
      <dsp:spPr>
        <a:xfrm rot="17700000">
          <a:off x="1026040" y="3772140"/>
          <a:ext cx="1646793" cy="79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dirty="0">
              <a:solidFill>
                <a:schemeClr val="bg1"/>
              </a:solidFill>
            </a:rPr>
            <a:t>Powstawanie modelu kolędy na życzenie </a:t>
          </a:r>
          <a:br>
            <a:rPr lang="pl-PL" sz="1200" kern="1200" dirty="0">
              <a:solidFill>
                <a:schemeClr val="bg1"/>
              </a:solidFill>
            </a:rPr>
          </a:br>
          <a:r>
            <a:rPr lang="pl-PL" sz="1200" kern="1200" dirty="0">
              <a:solidFill>
                <a:schemeClr val="bg1"/>
              </a:solidFill>
            </a:rPr>
            <a:t>(2017)</a:t>
          </a:r>
        </a:p>
      </dsp:txBody>
      <dsp:txXfrm>
        <a:off x="1026040" y="3772140"/>
        <a:ext cx="1646793" cy="794021"/>
      </dsp:txXfrm>
    </dsp:sp>
    <dsp:sp modelId="{2AA30B69-2617-4210-B7EE-11C164EE6CBD}">
      <dsp:nvSpPr>
        <dsp:cNvPr id="0" name=""/>
        <dsp:cNvSpPr/>
      </dsp:nvSpPr>
      <dsp:spPr>
        <a:xfrm rot="17700000">
          <a:off x="1737984" y="1560277"/>
          <a:ext cx="1646793" cy="79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F29F5-7F98-4E9A-9FA1-5C1AC6F6148B}">
      <dsp:nvSpPr>
        <dsp:cNvPr id="0" name=""/>
        <dsp:cNvSpPr/>
      </dsp:nvSpPr>
      <dsp:spPr>
        <a:xfrm>
          <a:off x="2846794" y="2430406"/>
          <a:ext cx="1265627" cy="1265627"/>
        </a:xfrm>
        <a:prstGeom prst="donut">
          <a:avLst>
            <a:gd name="adj" fmla="val 2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C13C4E5-B3F6-4234-AD12-606B43AA3C15}">
      <dsp:nvSpPr>
        <dsp:cNvPr id="0" name=""/>
        <dsp:cNvSpPr/>
      </dsp:nvSpPr>
      <dsp:spPr>
        <a:xfrm>
          <a:off x="3512325" y="1635700"/>
          <a:ext cx="1903703" cy="917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0" tIns="0" rIns="0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4000" kern="1200" dirty="0">
              <a:solidFill>
                <a:schemeClr val="bg1"/>
              </a:solidFill>
            </a:rPr>
            <a:t>2020</a:t>
          </a:r>
        </a:p>
      </dsp:txBody>
      <dsp:txXfrm>
        <a:off x="3512325" y="1635700"/>
        <a:ext cx="1903703" cy="917438"/>
      </dsp:txXfrm>
    </dsp:sp>
    <dsp:sp modelId="{4430753D-CB89-4E1B-87FC-8CF5B983592A}">
      <dsp:nvSpPr>
        <dsp:cNvPr id="0" name=""/>
        <dsp:cNvSpPr/>
      </dsp:nvSpPr>
      <dsp:spPr>
        <a:xfrm>
          <a:off x="4274414" y="2734749"/>
          <a:ext cx="656940" cy="65694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068D84E-9EE2-48C4-989D-F384A8A0E0E3}">
      <dsp:nvSpPr>
        <dsp:cNvPr id="0" name=""/>
        <dsp:cNvSpPr/>
      </dsp:nvSpPr>
      <dsp:spPr>
        <a:xfrm rot="17700000">
          <a:off x="3263993" y="3772140"/>
          <a:ext cx="1646793" cy="79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dirty="0">
              <a:solidFill>
                <a:schemeClr val="bg1"/>
              </a:solidFill>
            </a:rPr>
            <a:t>Pandemia (2020-22)</a:t>
          </a:r>
        </a:p>
      </dsp:txBody>
      <dsp:txXfrm>
        <a:off x="3263993" y="3772140"/>
        <a:ext cx="1646793" cy="794021"/>
      </dsp:txXfrm>
    </dsp:sp>
    <dsp:sp modelId="{E11DCC0D-0E99-4E36-9C58-62954C846426}">
      <dsp:nvSpPr>
        <dsp:cNvPr id="0" name=""/>
        <dsp:cNvSpPr/>
      </dsp:nvSpPr>
      <dsp:spPr>
        <a:xfrm rot="17700000">
          <a:off x="4294983" y="1560277"/>
          <a:ext cx="1646793" cy="79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87D07-0C2B-4A3F-A31D-0856403EB169}">
      <dsp:nvSpPr>
        <dsp:cNvPr id="0" name=""/>
        <dsp:cNvSpPr/>
      </dsp:nvSpPr>
      <dsp:spPr>
        <a:xfrm>
          <a:off x="5115560" y="2665772"/>
          <a:ext cx="794894" cy="7948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45F8A2-369E-49F9-80B1-4172ECF947FB}">
      <dsp:nvSpPr>
        <dsp:cNvPr id="0" name=""/>
        <dsp:cNvSpPr/>
      </dsp:nvSpPr>
      <dsp:spPr>
        <a:xfrm rot="17700000">
          <a:off x="4174116" y="3772140"/>
          <a:ext cx="1646793" cy="79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200" kern="1200" dirty="0">
              <a:solidFill>
                <a:schemeClr val="bg1"/>
              </a:solidFill>
            </a:rPr>
            <a:t>Pierwsza wersja aplikacji ( 2022)</a:t>
          </a:r>
        </a:p>
      </dsp:txBody>
      <dsp:txXfrm>
        <a:off x="4174116" y="3772140"/>
        <a:ext cx="1646793" cy="794021"/>
      </dsp:txXfrm>
    </dsp:sp>
    <dsp:sp modelId="{E22D868F-49DF-4C3C-9450-5E91A7B0193F}">
      <dsp:nvSpPr>
        <dsp:cNvPr id="0" name=""/>
        <dsp:cNvSpPr/>
      </dsp:nvSpPr>
      <dsp:spPr>
        <a:xfrm rot="17700000">
          <a:off x="5205106" y="1560277"/>
          <a:ext cx="1646793" cy="794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CFC4A-4693-4E2E-8CF0-B407A5434C0F}">
      <dsp:nvSpPr>
        <dsp:cNvPr id="0" name=""/>
        <dsp:cNvSpPr/>
      </dsp:nvSpPr>
      <dsp:spPr>
        <a:xfrm>
          <a:off x="6025806" y="2297518"/>
          <a:ext cx="1531402" cy="15314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8DD88DA-24DE-40D4-BDA2-F12F4F720BC8}">
      <dsp:nvSpPr>
        <dsp:cNvPr id="0" name=""/>
        <dsp:cNvSpPr/>
      </dsp:nvSpPr>
      <dsp:spPr>
        <a:xfrm>
          <a:off x="6773260" y="1489074"/>
          <a:ext cx="1903703" cy="917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20" tIns="0" rIns="0" bIns="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800" kern="1200" dirty="0">
              <a:solidFill>
                <a:schemeClr val="bg1"/>
              </a:solidFill>
            </a:rPr>
            <a:t>2026</a:t>
          </a:r>
        </a:p>
      </dsp:txBody>
      <dsp:txXfrm>
        <a:off x="6773260" y="1489074"/>
        <a:ext cx="1903703" cy="91743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E092D5-A79B-4493-9343-74F75E4E9547}">
      <dsp:nvSpPr>
        <dsp:cNvPr id="0" name=""/>
        <dsp:cNvSpPr/>
      </dsp:nvSpPr>
      <dsp:spPr>
        <a:xfrm>
          <a:off x="0" y="585362"/>
          <a:ext cx="4682614" cy="1873045"/>
        </a:xfrm>
        <a:prstGeom prst="leftRightRibbon">
          <a:avLst/>
        </a:prstGeom>
        <a:gradFill rotWithShape="0">
          <a:gsLst>
            <a:gs pos="0">
              <a:schemeClr val="accent2"/>
            </a:gs>
            <a:gs pos="0">
              <a:schemeClr val="accent1"/>
            </a:gs>
          </a:gsLst>
          <a:lin ang="0" scaled="0"/>
        </a:gradFill>
        <a:ln w="1397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72664-9B44-4703-BA9B-FA5033C0D2DF}">
      <dsp:nvSpPr>
        <dsp:cNvPr id="0" name=""/>
        <dsp:cNvSpPr/>
      </dsp:nvSpPr>
      <dsp:spPr>
        <a:xfrm>
          <a:off x="561913" y="913145"/>
          <a:ext cx="1545262" cy="917792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solidFill>
                <a:schemeClr val="accent1"/>
              </a:solidFill>
            </a:rPr>
            <a:t>Kolęda tradycyjna</a:t>
          </a:r>
        </a:p>
      </dsp:txBody>
      <dsp:txXfrm>
        <a:off x="561913" y="913145"/>
        <a:ext cx="1545262" cy="917792"/>
      </dsp:txXfrm>
    </dsp:sp>
    <dsp:sp modelId="{DFB8ECC8-6B94-47BD-AF18-BE15BF2AA43E}">
      <dsp:nvSpPr>
        <dsp:cNvPr id="0" name=""/>
        <dsp:cNvSpPr/>
      </dsp:nvSpPr>
      <dsp:spPr>
        <a:xfrm>
          <a:off x="2341307" y="1212832"/>
          <a:ext cx="1826219" cy="917792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b="0" kern="1200" dirty="0"/>
            <a:t>Kolęda na życzenie</a:t>
          </a:r>
        </a:p>
      </dsp:txBody>
      <dsp:txXfrm>
        <a:off x="2341307" y="1212832"/>
        <a:ext cx="1826219" cy="9177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36876-2441-4066-96EB-060F7703BCA3}">
      <dsp:nvSpPr>
        <dsp:cNvPr id="0" name=""/>
        <dsp:cNvSpPr/>
      </dsp:nvSpPr>
      <dsp:spPr>
        <a:xfrm>
          <a:off x="225549" y="1896670"/>
          <a:ext cx="3666992" cy="1208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>
              <a:solidFill>
                <a:schemeClr val="tx1">
                  <a:lumMod val="10000"/>
                  <a:lumOff val="90000"/>
                </a:schemeClr>
              </a:solidFill>
            </a:rPr>
            <a:t>Zgłoszenia</a:t>
          </a:r>
          <a:br>
            <a:rPr lang="pl-PL" sz="1600" kern="1200" dirty="0">
              <a:solidFill>
                <a:schemeClr val="tx1">
                  <a:lumMod val="10000"/>
                  <a:lumOff val="90000"/>
                </a:schemeClr>
              </a:solidFill>
            </a:rPr>
          </a:br>
          <a:r>
            <a:rPr lang="pl-PL" sz="1600" kern="1200" dirty="0">
              <a:solidFill>
                <a:schemeClr val="tx1">
                  <a:lumMod val="10000"/>
                  <a:lumOff val="90000"/>
                </a:schemeClr>
              </a:solidFill>
            </a:rPr>
            <a:t>Karteczki</a:t>
          </a:r>
          <a:br>
            <a:rPr lang="pl-PL" sz="1600" kern="1200" dirty="0">
              <a:solidFill>
                <a:schemeClr val="tx1">
                  <a:lumMod val="10000"/>
                  <a:lumOff val="90000"/>
                </a:schemeClr>
              </a:solidFill>
            </a:rPr>
          </a:br>
          <a:r>
            <a:rPr lang="pl-PL" sz="1600" kern="1200" dirty="0">
              <a:solidFill>
                <a:schemeClr val="tx1">
                  <a:lumMod val="10000"/>
                  <a:lumOff val="90000"/>
                </a:schemeClr>
              </a:solidFill>
            </a:rPr>
            <a:t>Wiadomości</a:t>
          </a:r>
          <a:br>
            <a:rPr lang="pl-PL" sz="1600" kern="1200" dirty="0">
              <a:solidFill>
                <a:schemeClr val="tx1">
                  <a:lumMod val="10000"/>
                  <a:lumOff val="90000"/>
                </a:schemeClr>
              </a:solidFill>
            </a:rPr>
          </a:br>
          <a:r>
            <a:rPr lang="pl-PL" sz="1600" kern="1200" dirty="0">
              <a:solidFill>
                <a:schemeClr val="tx1">
                  <a:lumMod val="10000"/>
                  <a:lumOff val="90000"/>
                </a:schemeClr>
              </a:solidFill>
            </a:rPr>
            <a:t>Planowanie</a:t>
          </a:r>
          <a:endParaRPr lang="pl-PL" sz="3600" kern="1200" dirty="0">
            <a:solidFill>
              <a:schemeClr val="tx1">
                <a:lumMod val="10000"/>
                <a:lumOff val="90000"/>
              </a:schemeClr>
            </a:solidFill>
          </a:endParaRPr>
        </a:p>
      </dsp:txBody>
      <dsp:txXfrm>
        <a:off x="225549" y="1896670"/>
        <a:ext cx="3666992" cy="1208440"/>
      </dsp:txXfrm>
    </dsp:sp>
    <dsp:sp modelId="{9C118E47-468E-4F5F-AE67-58E5D7262BF8}">
      <dsp:nvSpPr>
        <dsp:cNvPr id="0" name=""/>
        <dsp:cNvSpPr/>
      </dsp:nvSpPr>
      <dsp:spPr>
        <a:xfrm>
          <a:off x="631380" y="1547684"/>
          <a:ext cx="241069" cy="24106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D28E99C-77D2-4AE2-87D2-7E00DD0FEC43}">
      <dsp:nvSpPr>
        <dsp:cNvPr id="0" name=""/>
        <dsp:cNvSpPr/>
      </dsp:nvSpPr>
      <dsp:spPr>
        <a:xfrm>
          <a:off x="919150" y="1041417"/>
          <a:ext cx="241069" cy="241069"/>
        </a:xfrm>
        <a:prstGeom prst="ellipse">
          <a:avLst/>
        </a:prstGeom>
        <a:solidFill>
          <a:schemeClr val="accent2">
            <a:hueOff val="516628"/>
            <a:satOff val="-561"/>
            <a:lumOff val="882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20CB7E9-AB4B-4A00-8F6D-5545136991BB}">
      <dsp:nvSpPr>
        <dsp:cNvPr id="0" name=""/>
        <dsp:cNvSpPr/>
      </dsp:nvSpPr>
      <dsp:spPr>
        <a:xfrm>
          <a:off x="1227921" y="1227156"/>
          <a:ext cx="378823" cy="378823"/>
        </a:xfrm>
        <a:prstGeom prst="ellipse">
          <a:avLst/>
        </a:prstGeom>
        <a:solidFill>
          <a:schemeClr val="accent2">
            <a:hueOff val="1033257"/>
            <a:satOff val="-1121"/>
            <a:lumOff val="1765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523D6D-8BFC-41D7-9FB7-EE91D1F57FA0}">
      <dsp:nvSpPr>
        <dsp:cNvPr id="0" name=""/>
        <dsp:cNvSpPr/>
      </dsp:nvSpPr>
      <dsp:spPr>
        <a:xfrm>
          <a:off x="1408286" y="753382"/>
          <a:ext cx="241069" cy="241069"/>
        </a:xfrm>
        <a:prstGeom prst="ellipse">
          <a:avLst/>
        </a:prstGeom>
        <a:solidFill>
          <a:schemeClr val="accent2">
            <a:hueOff val="1549885"/>
            <a:satOff val="-1682"/>
            <a:lumOff val="2647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B9084D6-F571-410D-8B80-B6430D409AA9}">
      <dsp:nvSpPr>
        <dsp:cNvPr id="0" name=""/>
        <dsp:cNvSpPr/>
      </dsp:nvSpPr>
      <dsp:spPr>
        <a:xfrm>
          <a:off x="1930255" y="812727"/>
          <a:ext cx="241069" cy="241069"/>
        </a:xfrm>
        <a:prstGeom prst="ellipse">
          <a:avLst/>
        </a:prstGeom>
        <a:solidFill>
          <a:schemeClr val="accent2">
            <a:hueOff val="2066513"/>
            <a:satOff val="-2243"/>
            <a:lumOff val="3529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7D3307C-B5EF-4D66-A66B-6114E5B7A1EC}">
      <dsp:nvSpPr>
        <dsp:cNvPr id="0" name=""/>
        <dsp:cNvSpPr/>
      </dsp:nvSpPr>
      <dsp:spPr>
        <a:xfrm>
          <a:off x="2310298" y="812727"/>
          <a:ext cx="241069" cy="241069"/>
        </a:xfrm>
        <a:prstGeom prst="ellipse">
          <a:avLst/>
        </a:prstGeom>
        <a:solidFill>
          <a:schemeClr val="accent2">
            <a:hueOff val="2583142"/>
            <a:satOff val="-2803"/>
            <a:lumOff val="4412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3D1ABD0-FC17-4436-9992-54F11D97A0B7}">
      <dsp:nvSpPr>
        <dsp:cNvPr id="0" name=""/>
        <dsp:cNvSpPr/>
      </dsp:nvSpPr>
      <dsp:spPr>
        <a:xfrm>
          <a:off x="2485981" y="1337545"/>
          <a:ext cx="378823" cy="378823"/>
        </a:xfrm>
        <a:prstGeom prst="ellipse">
          <a:avLst/>
        </a:prstGeom>
        <a:solidFill>
          <a:schemeClr val="accent2">
            <a:hueOff val="3099770"/>
            <a:satOff val="-3364"/>
            <a:lumOff val="5294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B623F4B-E6FC-40CD-A06D-80E91DC9C6A5}">
      <dsp:nvSpPr>
        <dsp:cNvPr id="0" name=""/>
        <dsp:cNvSpPr/>
      </dsp:nvSpPr>
      <dsp:spPr>
        <a:xfrm>
          <a:off x="2837375" y="1109530"/>
          <a:ext cx="241069" cy="241069"/>
        </a:xfrm>
        <a:prstGeom prst="ellipse">
          <a:avLst/>
        </a:prstGeom>
        <a:solidFill>
          <a:schemeClr val="accent2">
            <a:hueOff val="3616398"/>
            <a:satOff val="-3925"/>
            <a:lumOff val="6176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65E5137-9420-4475-B97D-2951938FAFEF}">
      <dsp:nvSpPr>
        <dsp:cNvPr id="0" name=""/>
        <dsp:cNvSpPr/>
      </dsp:nvSpPr>
      <dsp:spPr>
        <a:xfrm>
          <a:off x="3093149" y="1523279"/>
          <a:ext cx="241069" cy="241069"/>
        </a:xfrm>
        <a:prstGeom prst="ellipse">
          <a:avLst/>
        </a:prstGeom>
        <a:solidFill>
          <a:schemeClr val="accent2">
            <a:hueOff val="4133026"/>
            <a:satOff val="-4485"/>
            <a:lumOff val="7059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F6FEAE5-504B-4F62-93E6-258CAF01E0C6}">
      <dsp:nvSpPr>
        <dsp:cNvPr id="0" name=""/>
        <dsp:cNvSpPr/>
      </dsp:nvSpPr>
      <dsp:spPr>
        <a:xfrm>
          <a:off x="1714251" y="1338863"/>
          <a:ext cx="619892" cy="619892"/>
        </a:xfrm>
        <a:prstGeom prst="ellipse">
          <a:avLst/>
        </a:prstGeom>
        <a:solidFill>
          <a:schemeClr val="accent2">
            <a:hueOff val="4649655"/>
            <a:satOff val="-5046"/>
            <a:lumOff val="7941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D16C77-7658-41F3-898D-868049A97F71}">
      <dsp:nvSpPr>
        <dsp:cNvPr id="0" name=""/>
        <dsp:cNvSpPr/>
      </dsp:nvSpPr>
      <dsp:spPr>
        <a:xfrm>
          <a:off x="821100" y="2532882"/>
          <a:ext cx="241069" cy="241069"/>
        </a:xfrm>
        <a:prstGeom prst="ellipse">
          <a:avLst/>
        </a:prstGeom>
        <a:solidFill>
          <a:schemeClr val="accent2">
            <a:hueOff val="5166283"/>
            <a:satOff val="-5607"/>
            <a:lumOff val="8823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469527E-A2BA-4308-97A9-C65FC5D45A1F}">
      <dsp:nvSpPr>
        <dsp:cNvPr id="0" name=""/>
        <dsp:cNvSpPr/>
      </dsp:nvSpPr>
      <dsp:spPr>
        <a:xfrm>
          <a:off x="837237" y="2926556"/>
          <a:ext cx="378823" cy="378823"/>
        </a:xfrm>
        <a:prstGeom prst="ellipse">
          <a:avLst/>
        </a:prstGeom>
        <a:solidFill>
          <a:schemeClr val="accent2">
            <a:hueOff val="5682911"/>
            <a:satOff val="-6167"/>
            <a:lumOff val="9706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7F4E5EF-DF86-4044-B35D-B0375543B16B}">
      <dsp:nvSpPr>
        <dsp:cNvPr id="0" name=""/>
        <dsp:cNvSpPr/>
      </dsp:nvSpPr>
      <dsp:spPr>
        <a:xfrm>
          <a:off x="1257704" y="3084404"/>
          <a:ext cx="551015" cy="551015"/>
        </a:xfrm>
        <a:prstGeom prst="ellipse">
          <a:avLst/>
        </a:prstGeom>
        <a:solidFill>
          <a:schemeClr val="accent2">
            <a:hueOff val="6199540"/>
            <a:satOff val="-6728"/>
            <a:lumOff val="10588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60D7732-96BE-4028-AAB3-538F533C6694}">
      <dsp:nvSpPr>
        <dsp:cNvPr id="0" name=""/>
        <dsp:cNvSpPr/>
      </dsp:nvSpPr>
      <dsp:spPr>
        <a:xfrm>
          <a:off x="1814812" y="3718603"/>
          <a:ext cx="241069" cy="241069"/>
        </a:xfrm>
        <a:prstGeom prst="ellipse">
          <a:avLst/>
        </a:prstGeom>
        <a:solidFill>
          <a:schemeClr val="accent2">
            <a:hueOff val="6716168"/>
            <a:satOff val="-7289"/>
            <a:lumOff val="1147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F47D6D8-8915-4CE4-9F42-F43BA850640E}">
      <dsp:nvSpPr>
        <dsp:cNvPr id="0" name=""/>
        <dsp:cNvSpPr/>
      </dsp:nvSpPr>
      <dsp:spPr>
        <a:xfrm>
          <a:off x="1935472" y="3313779"/>
          <a:ext cx="378823" cy="378823"/>
        </a:xfrm>
        <a:prstGeom prst="ellipse">
          <a:avLst/>
        </a:prstGeom>
        <a:solidFill>
          <a:schemeClr val="accent2">
            <a:hueOff val="7232796"/>
            <a:satOff val="-7849"/>
            <a:lumOff val="12353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8526C4E-91DB-4432-A000-5DD8042E9F4B}">
      <dsp:nvSpPr>
        <dsp:cNvPr id="0" name=""/>
        <dsp:cNvSpPr/>
      </dsp:nvSpPr>
      <dsp:spPr>
        <a:xfrm>
          <a:off x="2189762" y="3839139"/>
          <a:ext cx="241069" cy="241069"/>
        </a:xfrm>
        <a:prstGeom prst="ellipse">
          <a:avLst/>
        </a:prstGeom>
        <a:solidFill>
          <a:schemeClr val="accent2">
            <a:hueOff val="7749424"/>
            <a:satOff val="-8410"/>
            <a:lumOff val="13235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2B932BB-B05A-4BEE-8A0D-922F42473028}">
      <dsp:nvSpPr>
        <dsp:cNvPr id="0" name=""/>
        <dsp:cNvSpPr/>
      </dsp:nvSpPr>
      <dsp:spPr>
        <a:xfrm>
          <a:off x="2450469" y="3071809"/>
          <a:ext cx="551015" cy="551015"/>
        </a:xfrm>
        <a:prstGeom prst="ellipse">
          <a:avLst/>
        </a:prstGeom>
        <a:solidFill>
          <a:schemeClr val="accent2">
            <a:hueOff val="8266053"/>
            <a:satOff val="-8971"/>
            <a:lumOff val="14117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5987984-9BDF-4E1D-BF3D-C7889D03287E}">
      <dsp:nvSpPr>
        <dsp:cNvPr id="0" name=""/>
        <dsp:cNvSpPr/>
      </dsp:nvSpPr>
      <dsp:spPr>
        <a:xfrm>
          <a:off x="3035523" y="2855829"/>
          <a:ext cx="378823" cy="378823"/>
        </a:xfrm>
        <a:prstGeom prst="ellipse">
          <a:avLst/>
        </a:prstGeom>
        <a:solidFill>
          <a:schemeClr val="accent2">
            <a:hueOff val="8782681"/>
            <a:satOff val="-9531"/>
            <a:lumOff val="1500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474990B-0427-452F-ADE7-F91AC690E803}">
      <dsp:nvSpPr>
        <dsp:cNvPr id="0" name=""/>
        <dsp:cNvSpPr/>
      </dsp:nvSpPr>
      <dsp:spPr>
        <a:xfrm>
          <a:off x="4493365" y="1888586"/>
          <a:ext cx="555958" cy="1061385"/>
        </a:xfrm>
        <a:prstGeom prst="chevron">
          <a:avLst>
            <a:gd name="adj" fmla="val 62310"/>
          </a:avLst>
        </a:prstGeom>
        <a:solidFill>
          <a:schemeClr val="bg1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4E075E7-6764-47C0-8BE9-7E4F305D58EB}">
      <dsp:nvSpPr>
        <dsp:cNvPr id="0" name=""/>
        <dsp:cNvSpPr/>
      </dsp:nvSpPr>
      <dsp:spPr>
        <a:xfrm>
          <a:off x="4880750" y="1888586"/>
          <a:ext cx="555958" cy="1061385"/>
        </a:xfrm>
        <a:prstGeom prst="chevron">
          <a:avLst>
            <a:gd name="adj" fmla="val 62310"/>
          </a:avLst>
        </a:prstGeom>
        <a:solidFill>
          <a:schemeClr val="bg1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E43E949-DE8D-4133-A94D-CBC1AAC56F3E}">
      <dsp:nvSpPr>
        <dsp:cNvPr id="0" name=""/>
        <dsp:cNvSpPr/>
      </dsp:nvSpPr>
      <dsp:spPr>
        <a:xfrm>
          <a:off x="5993339" y="1513195"/>
          <a:ext cx="3120688" cy="1938072"/>
        </a:xfrm>
        <a:prstGeom prst="flowChartAlternateProcess">
          <a:avLst/>
        </a:prstGeom>
        <a:solidFill>
          <a:schemeClr val="accent1"/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b="1" kern="1200" dirty="0">
              <a:solidFill>
                <a:schemeClr val="bg1"/>
              </a:solidFill>
              <a:latin typeface="+mj-lt"/>
            </a:rPr>
            <a:t>SOK</a:t>
          </a:r>
        </a:p>
      </dsp:txBody>
      <dsp:txXfrm>
        <a:off x="6087946" y="1607802"/>
        <a:ext cx="2931474" cy="174885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75683-DBD9-4D44-B763-0D42E7623724}">
      <dsp:nvSpPr>
        <dsp:cNvPr id="0" name=""/>
        <dsp:cNvSpPr/>
      </dsp:nvSpPr>
      <dsp:spPr>
        <a:xfrm>
          <a:off x="4688" y="901952"/>
          <a:ext cx="2729239" cy="1091695"/>
        </a:xfrm>
        <a:prstGeom prst="chevron">
          <a:avLst/>
        </a:prstGeom>
        <a:solidFill>
          <a:schemeClr val="accent2">
            <a:lumMod val="5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/>
            <a:t>Zgłaszanie</a:t>
          </a:r>
        </a:p>
      </dsp:txBody>
      <dsp:txXfrm>
        <a:off x="550536" y="901952"/>
        <a:ext cx="1637544" cy="1091695"/>
      </dsp:txXfrm>
    </dsp:sp>
    <dsp:sp modelId="{BE08F92C-CF11-43FD-835A-024EA2D73E0C}">
      <dsp:nvSpPr>
        <dsp:cNvPr id="0" name=""/>
        <dsp:cNvSpPr/>
      </dsp:nvSpPr>
      <dsp:spPr>
        <a:xfrm>
          <a:off x="2461003" y="901952"/>
          <a:ext cx="2729239" cy="1091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/>
            <a:t>Agregacja</a:t>
          </a:r>
        </a:p>
      </dsp:txBody>
      <dsp:txXfrm>
        <a:off x="3006851" y="901952"/>
        <a:ext cx="1637544" cy="1091695"/>
      </dsp:txXfrm>
    </dsp:sp>
    <dsp:sp modelId="{B8FCF480-21AC-4C53-9863-F626BEE1A615}">
      <dsp:nvSpPr>
        <dsp:cNvPr id="0" name=""/>
        <dsp:cNvSpPr/>
      </dsp:nvSpPr>
      <dsp:spPr>
        <a:xfrm>
          <a:off x="4917319" y="901952"/>
          <a:ext cx="2729239" cy="1091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/>
            <a:t>Planowanie</a:t>
          </a:r>
        </a:p>
      </dsp:txBody>
      <dsp:txXfrm>
        <a:off x="5463167" y="901952"/>
        <a:ext cx="1637544" cy="1091695"/>
      </dsp:txXfrm>
    </dsp:sp>
    <dsp:sp modelId="{E3CE9B1A-42B0-429E-9D78-E564A965E1A8}">
      <dsp:nvSpPr>
        <dsp:cNvPr id="0" name=""/>
        <dsp:cNvSpPr/>
      </dsp:nvSpPr>
      <dsp:spPr>
        <a:xfrm>
          <a:off x="7373634" y="901952"/>
          <a:ext cx="2729239" cy="1091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/>
            <a:t>Powiadamianie</a:t>
          </a:r>
        </a:p>
      </dsp:txBody>
      <dsp:txXfrm>
        <a:off x="7919482" y="901952"/>
        <a:ext cx="1637544" cy="109169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F75683-DBD9-4D44-B763-0D42E7623724}">
      <dsp:nvSpPr>
        <dsp:cNvPr id="0" name=""/>
        <dsp:cNvSpPr/>
      </dsp:nvSpPr>
      <dsp:spPr>
        <a:xfrm>
          <a:off x="423135" y="23838"/>
          <a:ext cx="2729239" cy="1091695"/>
        </a:xfrm>
        <a:prstGeom prst="chevron">
          <a:avLst/>
        </a:prstGeom>
        <a:solidFill>
          <a:schemeClr val="accent2">
            <a:lumMod val="5000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/>
            <a:t>Zgłaszanie</a:t>
          </a:r>
        </a:p>
      </dsp:txBody>
      <dsp:txXfrm>
        <a:off x="968983" y="23838"/>
        <a:ext cx="1637544" cy="1091695"/>
      </dsp:txXfrm>
    </dsp:sp>
    <dsp:sp modelId="{BE08F92C-CF11-43FD-835A-024EA2D73E0C}">
      <dsp:nvSpPr>
        <dsp:cNvPr id="0" name=""/>
        <dsp:cNvSpPr/>
      </dsp:nvSpPr>
      <dsp:spPr>
        <a:xfrm>
          <a:off x="2598164" y="23838"/>
          <a:ext cx="2729239" cy="1091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/>
            <a:t>Agregacja</a:t>
          </a:r>
        </a:p>
      </dsp:txBody>
      <dsp:txXfrm>
        <a:off x="3144012" y="23838"/>
        <a:ext cx="1637544" cy="1091695"/>
      </dsp:txXfrm>
    </dsp:sp>
    <dsp:sp modelId="{B8FCF480-21AC-4C53-9863-F626BEE1A615}">
      <dsp:nvSpPr>
        <dsp:cNvPr id="0" name=""/>
        <dsp:cNvSpPr/>
      </dsp:nvSpPr>
      <dsp:spPr>
        <a:xfrm>
          <a:off x="4769680" y="23838"/>
          <a:ext cx="2729239" cy="1091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/>
            <a:t>Planowanie</a:t>
          </a:r>
        </a:p>
      </dsp:txBody>
      <dsp:txXfrm>
        <a:off x="5315528" y="23838"/>
        <a:ext cx="1637544" cy="1091695"/>
      </dsp:txXfrm>
    </dsp:sp>
    <dsp:sp modelId="{E3CE9B1A-42B0-429E-9D78-E564A965E1A8}">
      <dsp:nvSpPr>
        <dsp:cNvPr id="0" name=""/>
        <dsp:cNvSpPr/>
      </dsp:nvSpPr>
      <dsp:spPr>
        <a:xfrm>
          <a:off x="6939903" y="23838"/>
          <a:ext cx="2729239" cy="10916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600" kern="1200" dirty="0"/>
            <a:t>Powiadamianie</a:t>
          </a:r>
        </a:p>
      </dsp:txBody>
      <dsp:txXfrm>
        <a:off x="7485751" y="23838"/>
        <a:ext cx="1637544" cy="10916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37A69-BC88-488C-B130-13D5305E50FB}">
      <dsp:nvSpPr>
        <dsp:cNvPr id="0" name=""/>
        <dsp:cNvSpPr/>
      </dsp:nvSpPr>
      <dsp:spPr>
        <a:xfrm>
          <a:off x="1208197" y="949103"/>
          <a:ext cx="538720" cy="538720"/>
        </a:xfrm>
        <a:prstGeom prst="donut">
          <a:avLst>
            <a:gd name="adj" fmla="val 2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22BB3B7-B59C-46F5-A5AC-5DEAB854A52D}">
      <dsp:nvSpPr>
        <dsp:cNvPr id="0" name=""/>
        <dsp:cNvSpPr/>
      </dsp:nvSpPr>
      <dsp:spPr>
        <a:xfrm>
          <a:off x="1550150" y="550832"/>
          <a:ext cx="810319" cy="390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>
              <a:solidFill>
                <a:schemeClr val="bg1"/>
              </a:solidFill>
            </a:rPr>
            <a:t>2017</a:t>
          </a:r>
        </a:p>
      </dsp:txBody>
      <dsp:txXfrm>
        <a:off x="1550150" y="550832"/>
        <a:ext cx="810319" cy="390511"/>
      </dsp:txXfrm>
    </dsp:sp>
    <dsp:sp modelId="{8D4C7923-AE94-4B52-B53E-359C2F0633FA}">
      <dsp:nvSpPr>
        <dsp:cNvPr id="0" name=""/>
        <dsp:cNvSpPr/>
      </dsp:nvSpPr>
      <dsp:spPr>
        <a:xfrm>
          <a:off x="1819563" y="1078648"/>
          <a:ext cx="279629" cy="279629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314D236-89EF-40CD-8F60-09DEF8CE9F36}">
      <dsp:nvSpPr>
        <dsp:cNvPr id="0" name=""/>
        <dsp:cNvSpPr/>
      </dsp:nvSpPr>
      <dsp:spPr>
        <a:xfrm rot="17700000">
          <a:off x="437442" y="1520218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" bIns="0" numCol="1" spcCol="1270" anchor="ctr" anchorCtr="0">
          <a:noAutofit/>
        </a:bodyPr>
        <a:lstStyle/>
        <a:p>
          <a:pPr marL="0" lvl="0" indent="0" algn="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0" kern="1200" dirty="0">
              <a:solidFill>
                <a:schemeClr val="tx2"/>
              </a:solidFill>
            </a:rPr>
            <a:t>Powstawanie modelu kolędy na życzenie </a:t>
          </a:r>
          <a:br>
            <a:rPr lang="pl-PL" sz="100" kern="1200" dirty="0">
              <a:solidFill>
                <a:schemeClr val="tx2"/>
              </a:solidFill>
            </a:rPr>
          </a:br>
          <a:r>
            <a:rPr lang="pl-PL" sz="100" kern="1200" dirty="0">
              <a:solidFill>
                <a:schemeClr val="tx2"/>
              </a:solidFill>
            </a:rPr>
            <a:t>(</a:t>
          </a:r>
          <a:r>
            <a:rPr lang="pl-PL" sz="100" kern="1200">
              <a:solidFill>
                <a:schemeClr val="tx2"/>
              </a:solidFill>
            </a:rPr>
            <a:t>2017)</a:t>
          </a:r>
          <a:endParaRPr lang="pl-PL" sz="100" kern="1200" dirty="0">
            <a:solidFill>
              <a:schemeClr val="tx2"/>
            </a:solidFill>
          </a:endParaRPr>
        </a:p>
      </dsp:txBody>
      <dsp:txXfrm>
        <a:off x="437442" y="1520218"/>
        <a:ext cx="700964" cy="337979"/>
      </dsp:txXfrm>
    </dsp:sp>
    <dsp:sp modelId="{2AA30B69-2617-4210-B7EE-11C164EE6CBD}">
      <dsp:nvSpPr>
        <dsp:cNvPr id="0" name=""/>
        <dsp:cNvSpPr/>
      </dsp:nvSpPr>
      <dsp:spPr>
        <a:xfrm rot="17700000">
          <a:off x="740484" y="578729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F29F5-7F98-4E9A-9FA1-5C1AC6F6148B}">
      <dsp:nvSpPr>
        <dsp:cNvPr id="0" name=""/>
        <dsp:cNvSpPr/>
      </dsp:nvSpPr>
      <dsp:spPr>
        <a:xfrm>
          <a:off x="1838757" y="1095978"/>
          <a:ext cx="251320" cy="251320"/>
        </a:xfrm>
        <a:prstGeom prst="donut">
          <a:avLst>
            <a:gd name="adj" fmla="val 2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C13C4E5-B3F6-4234-AD12-606B43AA3C15}">
      <dsp:nvSpPr>
        <dsp:cNvPr id="0" name=""/>
        <dsp:cNvSpPr/>
      </dsp:nvSpPr>
      <dsp:spPr>
        <a:xfrm>
          <a:off x="1495740" y="610833"/>
          <a:ext cx="810319" cy="390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" tIns="0" rIns="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00" kern="1200" dirty="0">
            <a:solidFill>
              <a:schemeClr val="tx2"/>
            </a:solidFill>
          </a:endParaRPr>
        </a:p>
      </dsp:txBody>
      <dsp:txXfrm>
        <a:off x="1495740" y="610833"/>
        <a:ext cx="810319" cy="390511"/>
      </dsp:txXfrm>
    </dsp:sp>
    <dsp:sp modelId="{4430753D-CB89-4E1B-87FC-8CF5B983592A}">
      <dsp:nvSpPr>
        <dsp:cNvPr id="0" name=""/>
        <dsp:cNvSpPr/>
      </dsp:nvSpPr>
      <dsp:spPr>
        <a:xfrm>
          <a:off x="1820127" y="1078648"/>
          <a:ext cx="279629" cy="279629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068D84E-9EE2-48C4-989D-F384A8A0E0E3}">
      <dsp:nvSpPr>
        <dsp:cNvPr id="0" name=""/>
        <dsp:cNvSpPr/>
      </dsp:nvSpPr>
      <dsp:spPr>
        <a:xfrm rot="17700000">
          <a:off x="1390037" y="1520218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" bIns="0" numCol="1" spcCol="1270" anchor="ctr" anchorCtr="0">
          <a:noAutofit/>
        </a:bodyPr>
        <a:lstStyle/>
        <a:p>
          <a:pPr marL="0" lvl="0" indent="0" algn="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0" kern="1200" dirty="0">
              <a:solidFill>
                <a:schemeClr val="tx2"/>
              </a:solidFill>
            </a:rPr>
            <a:t>Pandemia (2020-22)</a:t>
          </a:r>
        </a:p>
      </dsp:txBody>
      <dsp:txXfrm>
        <a:off x="1390037" y="1520218"/>
        <a:ext cx="700964" cy="337979"/>
      </dsp:txXfrm>
    </dsp:sp>
    <dsp:sp modelId="{E11DCC0D-0E99-4E36-9C58-62954C846426}">
      <dsp:nvSpPr>
        <dsp:cNvPr id="0" name=""/>
        <dsp:cNvSpPr/>
      </dsp:nvSpPr>
      <dsp:spPr>
        <a:xfrm rot="17700000">
          <a:off x="1828882" y="578729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87D07-0C2B-4A3F-A31D-0856403EB169}">
      <dsp:nvSpPr>
        <dsp:cNvPr id="0" name=""/>
        <dsp:cNvSpPr/>
      </dsp:nvSpPr>
      <dsp:spPr>
        <a:xfrm>
          <a:off x="2153551" y="1078648"/>
          <a:ext cx="279629" cy="2796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45F8A2-369E-49F9-80B1-4172ECF947FB}">
      <dsp:nvSpPr>
        <dsp:cNvPr id="0" name=""/>
        <dsp:cNvSpPr/>
      </dsp:nvSpPr>
      <dsp:spPr>
        <a:xfrm rot="17700000">
          <a:off x="1777435" y="1520218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" bIns="0" numCol="1" spcCol="1270" anchor="ctr" anchorCtr="0">
          <a:noAutofit/>
        </a:bodyPr>
        <a:lstStyle/>
        <a:p>
          <a:pPr marL="0" lvl="0" indent="0" algn="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0" kern="1200" dirty="0">
              <a:solidFill>
                <a:schemeClr val="tx2"/>
              </a:solidFill>
            </a:rPr>
            <a:t>Pierwsza wersja aplikacji ( 2022)</a:t>
          </a:r>
        </a:p>
      </dsp:txBody>
      <dsp:txXfrm>
        <a:off x="1777435" y="1520218"/>
        <a:ext cx="700964" cy="337979"/>
      </dsp:txXfrm>
    </dsp:sp>
    <dsp:sp modelId="{E22D868F-49DF-4C3C-9450-5E91A7B0193F}">
      <dsp:nvSpPr>
        <dsp:cNvPr id="0" name=""/>
        <dsp:cNvSpPr/>
      </dsp:nvSpPr>
      <dsp:spPr>
        <a:xfrm rot="17700000">
          <a:off x="2216280" y="578729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CFC4A-4693-4E2E-8CF0-B407A5434C0F}">
      <dsp:nvSpPr>
        <dsp:cNvPr id="0" name=""/>
        <dsp:cNvSpPr/>
      </dsp:nvSpPr>
      <dsp:spPr>
        <a:xfrm>
          <a:off x="2498937" y="892539"/>
          <a:ext cx="651848" cy="651848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8DD88DA-24DE-40D4-BDA2-F12F4F720BC8}">
      <dsp:nvSpPr>
        <dsp:cNvPr id="0" name=""/>
        <dsp:cNvSpPr/>
      </dsp:nvSpPr>
      <dsp:spPr>
        <a:xfrm>
          <a:off x="2884476" y="556408"/>
          <a:ext cx="810319" cy="390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>
              <a:solidFill>
                <a:schemeClr val="bg1"/>
              </a:solidFill>
            </a:rPr>
            <a:t>2026</a:t>
          </a:r>
          <a:endParaRPr lang="pl-PL" sz="2500" kern="1200" dirty="0">
            <a:solidFill>
              <a:schemeClr val="bg1"/>
            </a:solidFill>
          </a:endParaRPr>
        </a:p>
      </dsp:txBody>
      <dsp:txXfrm>
        <a:off x="2884476" y="556408"/>
        <a:ext cx="810319" cy="3905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E092D5-A79B-4493-9343-74F75E4E9547}">
      <dsp:nvSpPr>
        <dsp:cNvPr id="0" name=""/>
        <dsp:cNvSpPr/>
      </dsp:nvSpPr>
      <dsp:spPr>
        <a:xfrm>
          <a:off x="0" y="881909"/>
          <a:ext cx="7054850" cy="2821940"/>
        </a:xfrm>
        <a:prstGeom prst="leftRightRibbon">
          <a:avLst/>
        </a:prstGeom>
        <a:gradFill rotWithShape="0">
          <a:gsLst>
            <a:gs pos="26000">
              <a:schemeClr val="accent2"/>
            </a:gs>
            <a:gs pos="69000">
              <a:schemeClr val="accent1"/>
            </a:gs>
          </a:gsLst>
          <a:lin ang="0" scaled="0"/>
        </a:gradFill>
        <a:ln w="1397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72664-9B44-4703-BA9B-FA5033C0D2DF}">
      <dsp:nvSpPr>
        <dsp:cNvPr id="0" name=""/>
        <dsp:cNvSpPr/>
      </dsp:nvSpPr>
      <dsp:spPr>
        <a:xfrm>
          <a:off x="846582" y="1375749"/>
          <a:ext cx="2328100" cy="1382750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3792" rIns="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200" kern="1200" dirty="0"/>
            <a:t>Kolęda tradycyjna</a:t>
          </a:r>
        </a:p>
      </dsp:txBody>
      <dsp:txXfrm>
        <a:off x="846582" y="1375749"/>
        <a:ext cx="2328100" cy="1382750"/>
      </dsp:txXfrm>
    </dsp:sp>
    <dsp:sp modelId="{DFB8ECC8-6B94-47BD-AF18-BE15BF2AA43E}">
      <dsp:nvSpPr>
        <dsp:cNvPr id="0" name=""/>
        <dsp:cNvSpPr/>
      </dsp:nvSpPr>
      <dsp:spPr>
        <a:xfrm>
          <a:off x="3527425" y="1827259"/>
          <a:ext cx="2751391" cy="1382750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13792" rIns="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200" kern="1200" dirty="0"/>
            <a:t>Kolęda na życzenie</a:t>
          </a:r>
        </a:p>
      </dsp:txBody>
      <dsp:txXfrm>
        <a:off x="3527425" y="1827259"/>
        <a:ext cx="2751391" cy="13827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37A69-BC88-488C-B130-13D5305E50FB}">
      <dsp:nvSpPr>
        <dsp:cNvPr id="0" name=""/>
        <dsp:cNvSpPr/>
      </dsp:nvSpPr>
      <dsp:spPr>
        <a:xfrm>
          <a:off x="1208197" y="949103"/>
          <a:ext cx="538720" cy="538720"/>
        </a:xfrm>
        <a:prstGeom prst="donut">
          <a:avLst>
            <a:gd name="adj" fmla="val 2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22BB3B7-B59C-46F5-A5AC-5DEAB854A52D}">
      <dsp:nvSpPr>
        <dsp:cNvPr id="0" name=""/>
        <dsp:cNvSpPr/>
      </dsp:nvSpPr>
      <dsp:spPr>
        <a:xfrm>
          <a:off x="1550150" y="550832"/>
          <a:ext cx="810319" cy="390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>
              <a:solidFill>
                <a:schemeClr val="bg1"/>
              </a:solidFill>
            </a:rPr>
            <a:t>2017</a:t>
          </a:r>
        </a:p>
      </dsp:txBody>
      <dsp:txXfrm>
        <a:off x="1550150" y="550832"/>
        <a:ext cx="810319" cy="390511"/>
      </dsp:txXfrm>
    </dsp:sp>
    <dsp:sp modelId="{8D4C7923-AE94-4B52-B53E-359C2F0633FA}">
      <dsp:nvSpPr>
        <dsp:cNvPr id="0" name=""/>
        <dsp:cNvSpPr/>
      </dsp:nvSpPr>
      <dsp:spPr>
        <a:xfrm>
          <a:off x="1819563" y="1078648"/>
          <a:ext cx="279629" cy="279629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314D236-89EF-40CD-8F60-09DEF8CE9F36}">
      <dsp:nvSpPr>
        <dsp:cNvPr id="0" name=""/>
        <dsp:cNvSpPr/>
      </dsp:nvSpPr>
      <dsp:spPr>
        <a:xfrm rot="17700000">
          <a:off x="437442" y="1520218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" bIns="0" numCol="1" spcCol="1270" anchor="ctr" anchorCtr="0">
          <a:noAutofit/>
        </a:bodyPr>
        <a:lstStyle/>
        <a:p>
          <a:pPr marL="0" lvl="0" indent="0" algn="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0" kern="1200" dirty="0">
              <a:solidFill>
                <a:schemeClr val="tx2"/>
              </a:solidFill>
            </a:rPr>
            <a:t>Powstawanie modelu kolędy na życzenie </a:t>
          </a:r>
          <a:br>
            <a:rPr lang="pl-PL" sz="100" kern="1200" dirty="0">
              <a:solidFill>
                <a:schemeClr val="tx2"/>
              </a:solidFill>
            </a:rPr>
          </a:br>
          <a:r>
            <a:rPr lang="pl-PL" sz="100" kern="1200" dirty="0">
              <a:solidFill>
                <a:schemeClr val="tx2"/>
              </a:solidFill>
            </a:rPr>
            <a:t>(</a:t>
          </a:r>
          <a:r>
            <a:rPr lang="pl-PL" sz="100" kern="1200">
              <a:solidFill>
                <a:schemeClr val="tx2"/>
              </a:solidFill>
            </a:rPr>
            <a:t>2017)</a:t>
          </a:r>
          <a:endParaRPr lang="pl-PL" sz="100" kern="1200" dirty="0">
            <a:solidFill>
              <a:schemeClr val="tx2"/>
            </a:solidFill>
          </a:endParaRPr>
        </a:p>
      </dsp:txBody>
      <dsp:txXfrm>
        <a:off x="437442" y="1520218"/>
        <a:ext cx="700964" cy="337979"/>
      </dsp:txXfrm>
    </dsp:sp>
    <dsp:sp modelId="{2AA30B69-2617-4210-B7EE-11C164EE6CBD}">
      <dsp:nvSpPr>
        <dsp:cNvPr id="0" name=""/>
        <dsp:cNvSpPr/>
      </dsp:nvSpPr>
      <dsp:spPr>
        <a:xfrm rot="17700000">
          <a:off x="740484" y="578729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F29F5-7F98-4E9A-9FA1-5C1AC6F6148B}">
      <dsp:nvSpPr>
        <dsp:cNvPr id="0" name=""/>
        <dsp:cNvSpPr/>
      </dsp:nvSpPr>
      <dsp:spPr>
        <a:xfrm>
          <a:off x="1838757" y="1095978"/>
          <a:ext cx="251320" cy="251320"/>
        </a:xfrm>
        <a:prstGeom prst="donut">
          <a:avLst>
            <a:gd name="adj" fmla="val 2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C13C4E5-B3F6-4234-AD12-606B43AA3C15}">
      <dsp:nvSpPr>
        <dsp:cNvPr id="0" name=""/>
        <dsp:cNvSpPr/>
      </dsp:nvSpPr>
      <dsp:spPr>
        <a:xfrm>
          <a:off x="1495740" y="610833"/>
          <a:ext cx="810319" cy="390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" tIns="0" rIns="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00" kern="1200" dirty="0">
            <a:solidFill>
              <a:schemeClr val="tx2"/>
            </a:solidFill>
          </a:endParaRPr>
        </a:p>
      </dsp:txBody>
      <dsp:txXfrm>
        <a:off x="1495740" y="610833"/>
        <a:ext cx="810319" cy="390511"/>
      </dsp:txXfrm>
    </dsp:sp>
    <dsp:sp modelId="{4430753D-CB89-4E1B-87FC-8CF5B983592A}">
      <dsp:nvSpPr>
        <dsp:cNvPr id="0" name=""/>
        <dsp:cNvSpPr/>
      </dsp:nvSpPr>
      <dsp:spPr>
        <a:xfrm>
          <a:off x="1820127" y="1078648"/>
          <a:ext cx="279629" cy="279629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068D84E-9EE2-48C4-989D-F384A8A0E0E3}">
      <dsp:nvSpPr>
        <dsp:cNvPr id="0" name=""/>
        <dsp:cNvSpPr/>
      </dsp:nvSpPr>
      <dsp:spPr>
        <a:xfrm rot="17700000">
          <a:off x="1390037" y="1520218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" bIns="0" numCol="1" spcCol="1270" anchor="ctr" anchorCtr="0">
          <a:noAutofit/>
        </a:bodyPr>
        <a:lstStyle/>
        <a:p>
          <a:pPr marL="0" lvl="0" indent="0" algn="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0" kern="1200" dirty="0">
              <a:solidFill>
                <a:schemeClr val="tx2"/>
              </a:solidFill>
            </a:rPr>
            <a:t>Pandemia (2020-22)</a:t>
          </a:r>
        </a:p>
      </dsp:txBody>
      <dsp:txXfrm>
        <a:off x="1390037" y="1520218"/>
        <a:ext cx="700964" cy="337979"/>
      </dsp:txXfrm>
    </dsp:sp>
    <dsp:sp modelId="{E11DCC0D-0E99-4E36-9C58-62954C846426}">
      <dsp:nvSpPr>
        <dsp:cNvPr id="0" name=""/>
        <dsp:cNvSpPr/>
      </dsp:nvSpPr>
      <dsp:spPr>
        <a:xfrm rot="17700000">
          <a:off x="1828882" y="578729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87D07-0C2B-4A3F-A31D-0856403EB169}">
      <dsp:nvSpPr>
        <dsp:cNvPr id="0" name=""/>
        <dsp:cNvSpPr/>
      </dsp:nvSpPr>
      <dsp:spPr>
        <a:xfrm>
          <a:off x="2153551" y="1078648"/>
          <a:ext cx="279629" cy="2796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45F8A2-369E-49F9-80B1-4172ECF947FB}">
      <dsp:nvSpPr>
        <dsp:cNvPr id="0" name=""/>
        <dsp:cNvSpPr/>
      </dsp:nvSpPr>
      <dsp:spPr>
        <a:xfrm rot="17700000">
          <a:off x="1777435" y="1520218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" bIns="0" numCol="1" spcCol="1270" anchor="ctr" anchorCtr="0">
          <a:noAutofit/>
        </a:bodyPr>
        <a:lstStyle/>
        <a:p>
          <a:pPr marL="0" lvl="0" indent="0" algn="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0" kern="1200" dirty="0">
              <a:solidFill>
                <a:schemeClr val="tx2"/>
              </a:solidFill>
            </a:rPr>
            <a:t>Pierwsza wersja aplikacji ( 2022)</a:t>
          </a:r>
        </a:p>
      </dsp:txBody>
      <dsp:txXfrm>
        <a:off x="1777435" y="1520218"/>
        <a:ext cx="700964" cy="337979"/>
      </dsp:txXfrm>
    </dsp:sp>
    <dsp:sp modelId="{E22D868F-49DF-4C3C-9450-5E91A7B0193F}">
      <dsp:nvSpPr>
        <dsp:cNvPr id="0" name=""/>
        <dsp:cNvSpPr/>
      </dsp:nvSpPr>
      <dsp:spPr>
        <a:xfrm rot="17700000">
          <a:off x="2216280" y="578729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CFC4A-4693-4E2E-8CF0-B407A5434C0F}">
      <dsp:nvSpPr>
        <dsp:cNvPr id="0" name=""/>
        <dsp:cNvSpPr/>
      </dsp:nvSpPr>
      <dsp:spPr>
        <a:xfrm>
          <a:off x="2498937" y="892539"/>
          <a:ext cx="651848" cy="651848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8DD88DA-24DE-40D4-BDA2-F12F4F720BC8}">
      <dsp:nvSpPr>
        <dsp:cNvPr id="0" name=""/>
        <dsp:cNvSpPr/>
      </dsp:nvSpPr>
      <dsp:spPr>
        <a:xfrm>
          <a:off x="2884476" y="556408"/>
          <a:ext cx="810319" cy="390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>
              <a:solidFill>
                <a:schemeClr val="bg1"/>
              </a:solidFill>
            </a:rPr>
            <a:t>2026</a:t>
          </a:r>
          <a:endParaRPr lang="pl-PL" sz="2500" kern="1200" dirty="0">
            <a:solidFill>
              <a:schemeClr val="bg1"/>
            </a:solidFill>
          </a:endParaRPr>
        </a:p>
      </dsp:txBody>
      <dsp:txXfrm>
        <a:off x="2884476" y="556408"/>
        <a:ext cx="810319" cy="39051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E092D5-A79B-4493-9343-74F75E4E9547}">
      <dsp:nvSpPr>
        <dsp:cNvPr id="0" name=""/>
        <dsp:cNvSpPr/>
      </dsp:nvSpPr>
      <dsp:spPr>
        <a:xfrm>
          <a:off x="0" y="881909"/>
          <a:ext cx="7054850" cy="2821940"/>
        </a:xfrm>
        <a:prstGeom prst="leftRightRibbon">
          <a:avLst/>
        </a:prstGeom>
        <a:gradFill rotWithShape="0">
          <a:gsLst>
            <a:gs pos="4000">
              <a:schemeClr val="accent2"/>
            </a:gs>
            <a:gs pos="69000">
              <a:schemeClr val="accent1"/>
            </a:gs>
          </a:gsLst>
          <a:lin ang="0" scaled="0"/>
        </a:gradFill>
        <a:ln w="1397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72664-9B44-4703-BA9B-FA5033C0D2DF}">
      <dsp:nvSpPr>
        <dsp:cNvPr id="0" name=""/>
        <dsp:cNvSpPr/>
      </dsp:nvSpPr>
      <dsp:spPr>
        <a:xfrm>
          <a:off x="846582" y="1375749"/>
          <a:ext cx="2328100" cy="1382750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5344" rIns="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Kolęda tradycyjna</a:t>
          </a:r>
        </a:p>
      </dsp:txBody>
      <dsp:txXfrm>
        <a:off x="846582" y="1375749"/>
        <a:ext cx="2328100" cy="1382750"/>
      </dsp:txXfrm>
    </dsp:sp>
    <dsp:sp modelId="{DFB8ECC8-6B94-47BD-AF18-BE15BF2AA43E}">
      <dsp:nvSpPr>
        <dsp:cNvPr id="0" name=""/>
        <dsp:cNvSpPr/>
      </dsp:nvSpPr>
      <dsp:spPr>
        <a:xfrm>
          <a:off x="3527425" y="1827259"/>
          <a:ext cx="2751391" cy="1382750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28016" rIns="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600" b="0" kern="1200" dirty="0"/>
            <a:t>Kolęda na życzenie</a:t>
          </a:r>
        </a:p>
      </dsp:txBody>
      <dsp:txXfrm>
        <a:off x="3527425" y="1827259"/>
        <a:ext cx="2751391" cy="13827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37A69-BC88-488C-B130-13D5305E50FB}">
      <dsp:nvSpPr>
        <dsp:cNvPr id="0" name=""/>
        <dsp:cNvSpPr/>
      </dsp:nvSpPr>
      <dsp:spPr>
        <a:xfrm>
          <a:off x="1208197" y="949103"/>
          <a:ext cx="538720" cy="538720"/>
        </a:xfrm>
        <a:prstGeom prst="donut">
          <a:avLst>
            <a:gd name="adj" fmla="val 2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22BB3B7-B59C-46F5-A5AC-5DEAB854A52D}">
      <dsp:nvSpPr>
        <dsp:cNvPr id="0" name=""/>
        <dsp:cNvSpPr/>
      </dsp:nvSpPr>
      <dsp:spPr>
        <a:xfrm>
          <a:off x="1550150" y="550832"/>
          <a:ext cx="810319" cy="390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>
              <a:solidFill>
                <a:schemeClr val="bg1"/>
              </a:solidFill>
            </a:rPr>
            <a:t>2017</a:t>
          </a:r>
        </a:p>
      </dsp:txBody>
      <dsp:txXfrm>
        <a:off x="1550150" y="550832"/>
        <a:ext cx="810319" cy="390511"/>
      </dsp:txXfrm>
    </dsp:sp>
    <dsp:sp modelId="{8D4C7923-AE94-4B52-B53E-359C2F0633FA}">
      <dsp:nvSpPr>
        <dsp:cNvPr id="0" name=""/>
        <dsp:cNvSpPr/>
      </dsp:nvSpPr>
      <dsp:spPr>
        <a:xfrm>
          <a:off x="1819563" y="1078648"/>
          <a:ext cx="279629" cy="279629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314D236-89EF-40CD-8F60-09DEF8CE9F36}">
      <dsp:nvSpPr>
        <dsp:cNvPr id="0" name=""/>
        <dsp:cNvSpPr/>
      </dsp:nvSpPr>
      <dsp:spPr>
        <a:xfrm rot="17700000">
          <a:off x="437442" y="1520218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" bIns="0" numCol="1" spcCol="1270" anchor="ctr" anchorCtr="0">
          <a:noAutofit/>
        </a:bodyPr>
        <a:lstStyle/>
        <a:p>
          <a:pPr marL="0" lvl="0" indent="0" algn="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0" kern="1200" dirty="0">
              <a:solidFill>
                <a:schemeClr val="tx2"/>
              </a:solidFill>
            </a:rPr>
            <a:t>Powstawanie modelu kolędy na życzenie </a:t>
          </a:r>
          <a:br>
            <a:rPr lang="pl-PL" sz="100" kern="1200" dirty="0">
              <a:solidFill>
                <a:schemeClr val="tx2"/>
              </a:solidFill>
            </a:rPr>
          </a:br>
          <a:r>
            <a:rPr lang="pl-PL" sz="100" kern="1200" dirty="0">
              <a:solidFill>
                <a:schemeClr val="tx2"/>
              </a:solidFill>
            </a:rPr>
            <a:t>(</a:t>
          </a:r>
          <a:r>
            <a:rPr lang="pl-PL" sz="100" kern="1200">
              <a:solidFill>
                <a:schemeClr val="tx2"/>
              </a:solidFill>
            </a:rPr>
            <a:t>2017)</a:t>
          </a:r>
          <a:endParaRPr lang="pl-PL" sz="100" kern="1200" dirty="0">
            <a:solidFill>
              <a:schemeClr val="tx2"/>
            </a:solidFill>
          </a:endParaRPr>
        </a:p>
      </dsp:txBody>
      <dsp:txXfrm>
        <a:off x="437442" y="1520218"/>
        <a:ext cx="700964" cy="337979"/>
      </dsp:txXfrm>
    </dsp:sp>
    <dsp:sp modelId="{2AA30B69-2617-4210-B7EE-11C164EE6CBD}">
      <dsp:nvSpPr>
        <dsp:cNvPr id="0" name=""/>
        <dsp:cNvSpPr/>
      </dsp:nvSpPr>
      <dsp:spPr>
        <a:xfrm rot="17700000">
          <a:off x="740484" y="578729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F29F5-7F98-4E9A-9FA1-5C1AC6F6148B}">
      <dsp:nvSpPr>
        <dsp:cNvPr id="0" name=""/>
        <dsp:cNvSpPr/>
      </dsp:nvSpPr>
      <dsp:spPr>
        <a:xfrm>
          <a:off x="1838757" y="1095978"/>
          <a:ext cx="251320" cy="251320"/>
        </a:xfrm>
        <a:prstGeom prst="donut">
          <a:avLst>
            <a:gd name="adj" fmla="val 2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C13C4E5-B3F6-4234-AD12-606B43AA3C15}">
      <dsp:nvSpPr>
        <dsp:cNvPr id="0" name=""/>
        <dsp:cNvSpPr/>
      </dsp:nvSpPr>
      <dsp:spPr>
        <a:xfrm>
          <a:off x="1495740" y="610833"/>
          <a:ext cx="810319" cy="390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" tIns="0" rIns="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00" kern="1200" dirty="0">
            <a:solidFill>
              <a:schemeClr val="tx2"/>
            </a:solidFill>
          </a:endParaRPr>
        </a:p>
      </dsp:txBody>
      <dsp:txXfrm>
        <a:off x="1495740" y="610833"/>
        <a:ext cx="810319" cy="390511"/>
      </dsp:txXfrm>
    </dsp:sp>
    <dsp:sp modelId="{4430753D-CB89-4E1B-87FC-8CF5B983592A}">
      <dsp:nvSpPr>
        <dsp:cNvPr id="0" name=""/>
        <dsp:cNvSpPr/>
      </dsp:nvSpPr>
      <dsp:spPr>
        <a:xfrm>
          <a:off x="1820127" y="1078648"/>
          <a:ext cx="279629" cy="279629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068D84E-9EE2-48C4-989D-F384A8A0E0E3}">
      <dsp:nvSpPr>
        <dsp:cNvPr id="0" name=""/>
        <dsp:cNvSpPr/>
      </dsp:nvSpPr>
      <dsp:spPr>
        <a:xfrm rot="17700000">
          <a:off x="1390037" y="1520218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" bIns="0" numCol="1" spcCol="1270" anchor="ctr" anchorCtr="0">
          <a:noAutofit/>
        </a:bodyPr>
        <a:lstStyle/>
        <a:p>
          <a:pPr marL="0" lvl="0" indent="0" algn="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0" kern="1200" dirty="0">
              <a:solidFill>
                <a:schemeClr val="tx2"/>
              </a:solidFill>
            </a:rPr>
            <a:t>Pandemia (2020-22)</a:t>
          </a:r>
        </a:p>
      </dsp:txBody>
      <dsp:txXfrm>
        <a:off x="1390037" y="1520218"/>
        <a:ext cx="700964" cy="337979"/>
      </dsp:txXfrm>
    </dsp:sp>
    <dsp:sp modelId="{E11DCC0D-0E99-4E36-9C58-62954C846426}">
      <dsp:nvSpPr>
        <dsp:cNvPr id="0" name=""/>
        <dsp:cNvSpPr/>
      </dsp:nvSpPr>
      <dsp:spPr>
        <a:xfrm rot="17700000">
          <a:off x="1828882" y="578729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87D07-0C2B-4A3F-A31D-0856403EB169}">
      <dsp:nvSpPr>
        <dsp:cNvPr id="0" name=""/>
        <dsp:cNvSpPr/>
      </dsp:nvSpPr>
      <dsp:spPr>
        <a:xfrm>
          <a:off x="2153551" y="1078648"/>
          <a:ext cx="279629" cy="2796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45F8A2-369E-49F9-80B1-4172ECF947FB}">
      <dsp:nvSpPr>
        <dsp:cNvPr id="0" name=""/>
        <dsp:cNvSpPr/>
      </dsp:nvSpPr>
      <dsp:spPr>
        <a:xfrm rot="17700000">
          <a:off x="1777435" y="1520218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" bIns="0" numCol="1" spcCol="1270" anchor="ctr" anchorCtr="0">
          <a:noAutofit/>
        </a:bodyPr>
        <a:lstStyle/>
        <a:p>
          <a:pPr marL="0" lvl="0" indent="0" algn="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0" kern="1200" dirty="0">
              <a:solidFill>
                <a:schemeClr val="tx2"/>
              </a:solidFill>
            </a:rPr>
            <a:t>Pierwsza wersja aplikacji ( 2022)</a:t>
          </a:r>
        </a:p>
      </dsp:txBody>
      <dsp:txXfrm>
        <a:off x="1777435" y="1520218"/>
        <a:ext cx="700964" cy="337979"/>
      </dsp:txXfrm>
    </dsp:sp>
    <dsp:sp modelId="{E22D868F-49DF-4C3C-9450-5E91A7B0193F}">
      <dsp:nvSpPr>
        <dsp:cNvPr id="0" name=""/>
        <dsp:cNvSpPr/>
      </dsp:nvSpPr>
      <dsp:spPr>
        <a:xfrm rot="17700000">
          <a:off x="2216280" y="578729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CFC4A-4693-4E2E-8CF0-B407A5434C0F}">
      <dsp:nvSpPr>
        <dsp:cNvPr id="0" name=""/>
        <dsp:cNvSpPr/>
      </dsp:nvSpPr>
      <dsp:spPr>
        <a:xfrm>
          <a:off x="2498937" y="892539"/>
          <a:ext cx="651848" cy="651848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8DD88DA-24DE-40D4-BDA2-F12F4F720BC8}">
      <dsp:nvSpPr>
        <dsp:cNvPr id="0" name=""/>
        <dsp:cNvSpPr/>
      </dsp:nvSpPr>
      <dsp:spPr>
        <a:xfrm>
          <a:off x="2884476" y="556408"/>
          <a:ext cx="810319" cy="390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>
              <a:solidFill>
                <a:schemeClr val="bg1"/>
              </a:solidFill>
            </a:rPr>
            <a:t>2026</a:t>
          </a:r>
          <a:endParaRPr lang="pl-PL" sz="2500" kern="1200" dirty="0">
            <a:solidFill>
              <a:schemeClr val="bg1"/>
            </a:solidFill>
          </a:endParaRPr>
        </a:p>
      </dsp:txBody>
      <dsp:txXfrm>
        <a:off x="2884476" y="556408"/>
        <a:ext cx="810319" cy="3905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E092D5-A79B-4493-9343-74F75E4E9547}">
      <dsp:nvSpPr>
        <dsp:cNvPr id="0" name=""/>
        <dsp:cNvSpPr/>
      </dsp:nvSpPr>
      <dsp:spPr>
        <a:xfrm>
          <a:off x="0" y="585362"/>
          <a:ext cx="4682614" cy="1873045"/>
        </a:xfrm>
        <a:prstGeom prst="leftRightRibbon">
          <a:avLst/>
        </a:prstGeom>
        <a:gradFill rotWithShape="0">
          <a:gsLst>
            <a:gs pos="0">
              <a:schemeClr val="accent2"/>
            </a:gs>
            <a:gs pos="0">
              <a:schemeClr val="accent1"/>
            </a:gs>
          </a:gsLst>
          <a:lin ang="0" scaled="0"/>
        </a:gradFill>
        <a:ln w="1397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72664-9B44-4703-BA9B-FA5033C0D2DF}">
      <dsp:nvSpPr>
        <dsp:cNvPr id="0" name=""/>
        <dsp:cNvSpPr/>
      </dsp:nvSpPr>
      <dsp:spPr>
        <a:xfrm>
          <a:off x="561913" y="913145"/>
          <a:ext cx="1545262" cy="917792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solidFill>
                <a:schemeClr val="accent1"/>
              </a:solidFill>
            </a:rPr>
            <a:t>Kolęda tradycyjna</a:t>
          </a:r>
        </a:p>
      </dsp:txBody>
      <dsp:txXfrm>
        <a:off x="561913" y="913145"/>
        <a:ext cx="1545262" cy="917792"/>
      </dsp:txXfrm>
    </dsp:sp>
    <dsp:sp modelId="{DFB8ECC8-6B94-47BD-AF18-BE15BF2AA43E}">
      <dsp:nvSpPr>
        <dsp:cNvPr id="0" name=""/>
        <dsp:cNvSpPr/>
      </dsp:nvSpPr>
      <dsp:spPr>
        <a:xfrm>
          <a:off x="2341307" y="1212832"/>
          <a:ext cx="1826219" cy="917792"/>
        </a:xfrm>
        <a:prstGeom prst="rect">
          <a:avLst/>
        </a:prstGeom>
        <a:noFill/>
        <a:ln w="1397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b="0" kern="1200" dirty="0"/>
            <a:t>Kolęda na życzenie</a:t>
          </a:r>
        </a:p>
      </dsp:txBody>
      <dsp:txXfrm>
        <a:off x="2341307" y="1212832"/>
        <a:ext cx="1826219" cy="91779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236876-2441-4066-96EB-060F7703BCA3}">
      <dsp:nvSpPr>
        <dsp:cNvPr id="0" name=""/>
        <dsp:cNvSpPr/>
      </dsp:nvSpPr>
      <dsp:spPr>
        <a:xfrm>
          <a:off x="2313119" y="1792146"/>
          <a:ext cx="4578315" cy="15087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>
              <a:solidFill>
                <a:schemeClr val="bg1"/>
              </a:solidFill>
            </a:rPr>
            <a:t>Zgłoszenia</a:t>
          </a:r>
          <a:br>
            <a:rPr lang="pl-PL" sz="2400" kern="1200" dirty="0">
              <a:solidFill>
                <a:schemeClr val="bg1"/>
              </a:solidFill>
            </a:rPr>
          </a:br>
          <a:r>
            <a:rPr lang="pl-PL" sz="2400" kern="1200" dirty="0">
              <a:solidFill>
                <a:schemeClr val="bg1"/>
              </a:solidFill>
            </a:rPr>
            <a:t>Karteczki</a:t>
          </a:r>
          <a:br>
            <a:rPr lang="pl-PL" sz="2400" kern="1200" dirty="0">
              <a:solidFill>
                <a:schemeClr val="bg1"/>
              </a:solidFill>
            </a:rPr>
          </a:br>
          <a:r>
            <a:rPr lang="pl-PL" sz="2400" kern="1200" dirty="0">
              <a:solidFill>
                <a:schemeClr val="bg1"/>
              </a:solidFill>
            </a:rPr>
            <a:t>Wiadomości</a:t>
          </a:r>
          <a:br>
            <a:rPr lang="pl-PL" sz="2400" kern="1200" dirty="0">
              <a:solidFill>
                <a:schemeClr val="bg1"/>
              </a:solidFill>
            </a:rPr>
          </a:br>
          <a:r>
            <a:rPr lang="pl-PL" sz="2400" kern="1200" dirty="0">
              <a:solidFill>
                <a:schemeClr val="bg1"/>
              </a:solidFill>
            </a:rPr>
            <a:t>Planowanie</a:t>
          </a:r>
          <a:endParaRPr lang="pl-PL" sz="4800" kern="1200" dirty="0">
            <a:solidFill>
              <a:schemeClr val="bg1"/>
            </a:solidFill>
          </a:endParaRPr>
        </a:p>
      </dsp:txBody>
      <dsp:txXfrm>
        <a:off x="2313119" y="1792146"/>
        <a:ext cx="4578315" cy="1508763"/>
      </dsp:txXfrm>
    </dsp:sp>
    <dsp:sp modelId="{9C118E47-468E-4F5F-AE67-58E5D7262BF8}">
      <dsp:nvSpPr>
        <dsp:cNvPr id="0" name=""/>
        <dsp:cNvSpPr/>
      </dsp:nvSpPr>
      <dsp:spPr>
        <a:xfrm>
          <a:off x="2307916" y="1217416"/>
          <a:ext cx="364184" cy="36418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D28E99C-77D2-4AE2-87D2-7E00DD0FEC43}">
      <dsp:nvSpPr>
        <dsp:cNvPr id="0" name=""/>
        <dsp:cNvSpPr/>
      </dsp:nvSpPr>
      <dsp:spPr>
        <a:xfrm>
          <a:off x="2562845" y="707558"/>
          <a:ext cx="364184" cy="364184"/>
        </a:xfrm>
        <a:prstGeom prst="ellipse">
          <a:avLst/>
        </a:prstGeom>
        <a:solidFill>
          <a:schemeClr val="accent2">
            <a:hueOff val="547018"/>
            <a:satOff val="-594"/>
            <a:lumOff val="934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20CB7E9-AB4B-4A00-8F6D-5545136991BB}">
      <dsp:nvSpPr>
        <dsp:cNvPr id="0" name=""/>
        <dsp:cNvSpPr/>
      </dsp:nvSpPr>
      <dsp:spPr>
        <a:xfrm>
          <a:off x="3174674" y="809530"/>
          <a:ext cx="572289" cy="572289"/>
        </a:xfrm>
        <a:prstGeom prst="ellipse">
          <a:avLst/>
        </a:prstGeom>
        <a:solidFill>
          <a:schemeClr val="accent2">
            <a:hueOff val="1094036"/>
            <a:satOff val="-1187"/>
            <a:lumOff val="1868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523D6D-8BFC-41D7-9FB7-EE91D1F57FA0}">
      <dsp:nvSpPr>
        <dsp:cNvPr id="0" name=""/>
        <dsp:cNvSpPr/>
      </dsp:nvSpPr>
      <dsp:spPr>
        <a:xfrm>
          <a:off x="3684532" y="248686"/>
          <a:ext cx="364184" cy="364184"/>
        </a:xfrm>
        <a:prstGeom prst="ellipse">
          <a:avLst/>
        </a:prstGeom>
        <a:solidFill>
          <a:schemeClr val="accent2">
            <a:hueOff val="1641055"/>
            <a:satOff val="-1781"/>
            <a:lumOff val="2803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B9084D6-F571-410D-8B80-B6430D409AA9}">
      <dsp:nvSpPr>
        <dsp:cNvPr id="0" name=""/>
        <dsp:cNvSpPr/>
      </dsp:nvSpPr>
      <dsp:spPr>
        <a:xfrm>
          <a:off x="4347347" y="44743"/>
          <a:ext cx="364184" cy="364184"/>
        </a:xfrm>
        <a:prstGeom prst="ellipse">
          <a:avLst/>
        </a:prstGeom>
        <a:solidFill>
          <a:schemeClr val="accent2">
            <a:hueOff val="2188073"/>
            <a:satOff val="-2375"/>
            <a:lumOff val="3737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7D3307C-B5EF-4D66-A66B-6114E5B7A1EC}">
      <dsp:nvSpPr>
        <dsp:cNvPr id="0" name=""/>
        <dsp:cNvSpPr/>
      </dsp:nvSpPr>
      <dsp:spPr>
        <a:xfrm>
          <a:off x="5163120" y="401644"/>
          <a:ext cx="364184" cy="364184"/>
        </a:xfrm>
        <a:prstGeom prst="ellipse">
          <a:avLst/>
        </a:prstGeom>
        <a:solidFill>
          <a:schemeClr val="accent2">
            <a:hueOff val="2735091"/>
            <a:satOff val="-2968"/>
            <a:lumOff val="4671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3D1ABD0-FC17-4436-9992-54F11D97A0B7}">
      <dsp:nvSpPr>
        <dsp:cNvPr id="0" name=""/>
        <dsp:cNvSpPr/>
      </dsp:nvSpPr>
      <dsp:spPr>
        <a:xfrm>
          <a:off x="5672978" y="656573"/>
          <a:ext cx="572289" cy="572289"/>
        </a:xfrm>
        <a:prstGeom prst="ellipse">
          <a:avLst/>
        </a:prstGeom>
        <a:solidFill>
          <a:schemeClr val="accent2">
            <a:hueOff val="3282109"/>
            <a:satOff val="-3562"/>
            <a:lumOff val="5605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B623F4B-E6FC-40CD-A06D-80E91DC9C6A5}">
      <dsp:nvSpPr>
        <dsp:cNvPr id="0" name=""/>
        <dsp:cNvSpPr/>
      </dsp:nvSpPr>
      <dsp:spPr>
        <a:xfrm>
          <a:off x="6386779" y="1217416"/>
          <a:ext cx="364184" cy="364184"/>
        </a:xfrm>
        <a:prstGeom prst="ellipse">
          <a:avLst/>
        </a:prstGeom>
        <a:solidFill>
          <a:schemeClr val="accent2">
            <a:hueOff val="3829128"/>
            <a:satOff val="-4156"/>
            <a:lumOff val="654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65E5137-9420-4475-B97D-2951938FAFEF}">
      <dsp:nvSpPr>
        <dsp:cNvPr id="0" name=""/>
        <dsp:cNvSpPr/>
      </dsp:nvSpPr>
      <dsp:spPr>
        <a:xfrm>
          <a:off x="6692694" y="1778260"/>
          <a:ext cx="364184" cy="364184"/>
        </a:xfrm>
        <a:prstGeom prst="ellipse">
          <a:avLst/>
        </a:prstGeom>
        <a:solidFill>
          <a:schemeClr val="accent2">
            <a:hueOff val="4376146"/>
            <a:satOff val="-4749"/>
            <a:lumOff val="7474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F6FEAE5-504B-4F62-93E6-258CAF01E0C6}">
      <dsp:nvSpPr>
        <dsp:cNvPr id="0" name=""/>
        <dsp:cNvSpPr/>
      </dsp:nvSpPr>
      <dsp:spPr>
        <a:xfrm>
          <a:off x="4041433" y="707558"/>
          <a:ext cx="936473" cy="936473"/>
        </a:xfrm>
        <a:prstGeom prst="ellipse">
          <a:avLst/>
        </a:prstGeom>
        <a:solidFill>
          <a:schemeClr val="accent2">
            <a:hueOff val="4923164"/>
            <a:satOff val="-5343"/>
            <a:lumOff val="8408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5D16C77-7658-41F3-898D-868049A97F71}">
      <dsp:nvSpPr>
        <dsp:cNvPr id="0" name=""/>
        <dsp:cNvSpPr/>
      </dsp:nvSpPr>
      <dsp:spPr>
        <a:xfrm>
          <a:off x="2052987" y="2645018"/>
          <a:ext cx="364184" cy="364184"/>
        </a:xfrm>
        <a:prstGeom prst="ellipse">
          <a:avLst/>
        </a:prstGeom>
        <a:solidFill>
          <a:schemeClr val="accent2">
            <a:hueOff val="5470182"/>
            <a:satOff val="-5936"/>
            <a:lumOff val="9342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469527E-A2BA-4308-97A9-C65FC5D45A1F}">
      <dsp:nvSpPr>
        <dsp:cNvPr id="0" name=""/>
        <dsp:cNvSpPr/>
      </dsp:nvSpPr>
      <dsp:spPr>
        <a:xfrm>
          <a:off x="2358902" y="3103890"/>
          <a:ext cx="572289" cy="572289"/>
        </a:xfrm>
        <a:prstGeom prst="ellipse">
          <a:avLst/>
        </a:prstGeom>
        <a:solidFill>
          <a:schemeClr val="accent2">
            <a:hueOff val="6017200"/>
            <a:satOff val="-6530"/>
            <a:lumOff val="10277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7F4E5EF-DF86-4044-B35D-B0375543B16B}">
      <dsp:nvSpPr>
        <dsp:cNvPr id="0" name=""/>
        <dsp:cNvSpPr/>
      </dsp:nvSpPr>
      <dsp:spPr>
        <a:xfrm>
          <a:off x="3123689" y="3511777"/>
          <a:ext cx="832421" cy="832421"/>
        </a:xfrm>
        <a:prstGeom prst="ellipse">
          <a:avLst/>
        </a:prstGeom>
        <a:solidFill>
          <a:schemeClr val="accent2">
            <a:hueOff val="6564219"/>
            <a:satOff val="-7124"/>
            <a:lumOff val="11211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60D7732-96BE-4028-AAB3-538F533C6694}">
      <dsp:nvSpPr>
        <dsp:cNvPr id="0" name=""/>
        <dsp:cNvSpPr/>
      </dsp:nvSpPr>
      <dsp:spPr>
        <a:xfrm>
          <a:off x="4194390" y="4174592"/>
          <a:ext cx="364184" cy="364184"/>
        </a:xfrm>
        <a:prstGeom prst="ellipse">
          <a:avLst/>
        </a:prstGeom>
        <a:solidFill>
          <a:schemeClr val="accent2">
            <a:hueOff val="7111237"/>
            <a:satOff val="-7717"/>
            <a:lumOff val="12145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F47D6D8-8915-4CE4-9F42-F43BA850640E}">
      <dsp:nvSpPr>
        <dsp:cNvPr id="0" name=""/>
        <dsp:cNvSpPr/>
      </dsp:nvSpPr>
      <dsp:spPr>
        <a:xfrm>
          <a:off x="4398333" y="3511777"/>
          <a:ext cx="572289" cy="572289"/>
        </a:xfrm>
        <a:prstGeom prst="ellipse">
          <a:avLst/>
        </a:prstGeom>
        <a:solidFill>
          <a:schemeClr val="accent2">
            <a:hueOff val="7658255"/>
            <a:satOff val="-8311"/>
            <a:lumOff val="13079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8526C4E-91DB-4432-A000-5DD8042E9F4B}">
      <dsp:nvSpPr>
        <dsp:cNvPr id="0" name=""/>
        <dsp:cNvSpPr/>
      </dsp:nvSpPr>
      <dsp:spPr>
        <a:xfrm>
          <a:off x="4908191" y="4225578"/>
          <a:ext cx="364184" cy="364184"/>
        </a:xfrm>
        <a:prstGeom prst="ellipse">
          <a:avLst/>
        </a:prstGeom>
        <a:solidFill>
          <a:schemeClr val="accent2">
            <a:hueOff val="8205274"/>
            <a:satOff val="-8905"/>
            <a:lumOff val="14014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2B932BB-B05A-4BEE-8A0D-922F42473028}">
      <dsp:nvSpPr>
        <dsp:cNvPr id="0" name=""/>
        <dsp:cNvSpPr/>
      </dsp:nvSpPr>
      <dsp:spPr>
        <a:xfrm>
          <a:off x="5367063" y="3409805"/>
          <a:ext cx="832421" cy="832421"/>
        </a:xfrm>
        <a:prstGeom prst="ellipse">
          <a:avLst/>
        </a:prstGeom>
        <a:solidFill>
          <a:schemeClr val="accent2">
            <a:hueOff val="8752291"/>
            <a:satOff val="-9498"/>
            <a:lumOff val="14948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5987984-9BDF-4E1D-BF3D-C7889D03287E}">
      <dsp:nvSpPr>
        <dsp:cNvPr id="0" name=""/>
        <dsp:cNvSpPr/>
      </dsp:nvSpPr>
      <dsp:spPr>
        <a:xfrm>
          <a:off x="6488750" y="3205862"/>
          <a:ext cx="572289" cy="572289"/>
        </a:xfrm>
        <a:prstGeom prst="ellipse">
          <a:avLst/>
        </a:prstGeom>
        <a:solidFill>
          <a:schemeClr val="accent2">
            <a:hueOff val="9299310"/>
            <a:satOff val="-10092"/>
            <a:lumOff val="15882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37A69-BC88-488C-B130-13D5305E50FB}">
      <dsp:nvSpPr>
        <dsp:cNvPr id="0" name=""/>
        <dsp:cNvSpPr/>
      </dsp:nvSpPr>
      <dsp:spPr>
        <a:xfrm>
          <a:off x="1208197" y="949103"/>
          <a:ext cx="538720" cy="538720"/>
        </a:xfrm>
        <a:prstGeom prst="donut">
          <a:avLst>
            <a:gd name="adj" fmla="val 2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22BB3B7-B59C-46F5-A5AC-5DEAB854A52D}">
      <dsp:nvSpPr>
        <dsp:cNvPr id="0" name=""/>
        <dsp:cNvSpPr/>
      </dsp:nvSpPr>
      <dsp:spPr>
        <a:xfrm>
          <a:off x="1550150" y="550832"/>
          <a:ext cx="810319" cy="390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>
              <a:solidFill>
                <a:schemeClr val="bg1"/>
              </a:solidFill>
            </a:rPr>
            <a:t>2017</a:t>
          </a:r>
        </a:p>
      </dsp:txBody>
      <dsp:txXfrm>
        <a:off x="1550150" y="550832"/>
        <a:ext cx="810319" cy="390511"/>
      </dsp:txXfrm>
    </dsp:sp>
    <dsp:sp modelId="{8D4C7923-AE94-4B52-B53E-359C2F0633FA}">
      <dsp:nvSpPr>
        <dsp:cNvPr id="0" name=""/>
        <dsp:cNvSpPr/>
      </dsp:nvSpPr>
      <dsp:spPr>
        <a:xfrm>
          <a:off x="1819563" y="1078648"/>
          <a:ext cx="279629" cy="279629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314D236-89EF-40CD-8F60-09DEF8CE9F36}">
      <dsp:nvSpPr>
        <dsp:cNvPr id="0" name=""/>
        <dsp:cNvSpPr/>
      </dsp:nvSpPr>
      <dsp:spPr>
        <a:xfrm rot="17700000">
          <a:off x="437442" y="1520218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" bIns="0" numCol="1" spcCol="1270" anchor="ctr" anchorCtr="0">
          <a:noAutofit/>
        </a:bodyPr>
        <a:lstStyle/>
        <a:p>
          <a:pPr marL="0" lvl="0" indent="0" algn="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0" kern="1200" dirty="0">
              <a:solidFill>
                <a:schemeClr val="tx2"/>
              </a:solidFill>
            </a:rPr>
            <a:t>Powstawanie modelu kolędy na życzenie </a:t>
          </a:r>
          <a:br>
            <a:rPr lang="pl-PL" sz="100" kern="1200" dirty="0">
              <a:solidFill>
                <a:schemeClr val="tx2"/>
              </a:solidFill>
            </a:rPr>
          </a:br>
          <a:r>
            <a:rPr lang="pl-PL" sz="100" kern="1200" dirty="0">
              <a:solidFill>
                <a:schemeClr val="tx2"/>
              </a:solidFill>
            </a:rPr>
            <a:t>(</a:t>
          </a:r>
          <a:r>
            <a:rPr lang="pl-PL" sz="100" kern="1200">
              <a:solidFill>
                <a:schemeClr val="tx2"/>
              </a:solidFill>
            </a:rPr>
            <a:t>2017)</a:t>
          </a:r>
          <a:endParaRPr lang="pl-PL" sz="100" kern="1200" dirty="0">
            <a:solidFill>
              <a:schemeClr val="tx2"/>
            </a:solidFill>
          </a:endParaRPr>
        </a:p>
      </dsp:txBody>
      <dsp:txXfrm>
        <a:off x="437442" y="1520218"/>
        <a:ext cx="700964" cy="337979"/>
      </dsp:txXfrm>
    </dsp:sp>
    <dsp:sp modelId="{2AA30B69-2617-4210-B7EE-11C164EE6CBD}">
      <dsp:nvSpPr>
        <dsp:cNvPr id="0" name=""/>
        <dsp:cNvSpPr/>
      </dsp:nvSpPr>
      <dsp:spPr>
        <a:xfrm rot="17700000">
          <a:off x="740484" y="578729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F29F5-7F98-4E9A-9FA1-5C1AC6F6148B}">
      <dsp:nvSpPr>
        <dsp:cNvPr id="0" name=""/>
        <dsp:cNvSpPr/>
      </dsp:nvSpPr>
      <dsp:spPr>
        <a:xfrm>
          <a:off x="1838757" y="1095978"/>
          <a:ext cx="251320" cy="251320"/>
        </a:xfrm>
        <a:prstGeom prst="donut">
          <a:avLst>
            <a:gd name="adj" fmla="val 2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C13C4E5-B3F6-4234-AD12-606B43AA3C15}">
      <dsp:nvSpPr>
        <dsp:cNvPr id="0" name=""/>
        <dsp:cNvSpPr/>
      </dsp:nvSpPr>
      <dsp:spPr>
        <a:xfrm>
          <a:off x="1495740" y="610833"/>
          <a:ext cx="810319" cy="390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" tIns="0" rIns="0" bIns="0" numCol="1" spcCol="1270" anchor="ctr" anchorCtr="0">
          <a:noAutofit/>
        </a:bodyPr>
        <a:lstStyle/>
        <a:p>
          <a:pPr marL="0" lvl="0" indent="0" algn="l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100" kern="1200" dirty="0">
            <a:solidFill>
              <a:schemeClr val="tx2"/>
            </a:solidFill>
          </a:endParaRPr>
        </a:p>
      </dsp:txBody>
      <dsp:txXfrm>
        <a:off x="1495740" y="610833"/>
        <a:ext cx="810319" cy="390511"/>
      </dsp:txXfrm>
    </dsp:sp>
    <dsp:sp modelId="{4430753D-CB89-4E1B-87FC-8CF5B983592A}">
      <dsp:nvSpPr>
        <dsp:cNvPr id="0" name=""/>
        <dsp:cNvSpPr/>
      </dsp:nvSpPr>
      <dsp:spPr>
        <a:xfrm>
          <a:off x="1820127" y="1078648"/>
          <a:ext cx="279629" cy="279629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068D84E-9EE2-48C4-989D-F384A8A0E0E3}">
      <dsp:nvSpPr>
        <dsp:cNvPr id="0" name=""/>
        <dsp:cNvSpPr/>
      </dsp:nvSpPr>
      <dsp:spPr>
        <a:xfrm rot="17700000">
          <a:off x="1390037" y="1520218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" bIns="0" numCol="1" spcCol="1270" anchor="ctr" anchorCtr="0">
          <a:noAutofit/>
        </a:bodyPr>
        <a:lstStyle/>
        <a:p>
          <a:pPr marL="0" lvl="0" indent="0" algn="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0" kern="1200" dirty="0">
              <a:solidFill>
                <a:schemeClr val="tx2"/>
              </a:solidFill>
            </a:rPr>
            <a:t>Pandemia (2020-22)</a:t>
          </a:r>
        </a:p>
      </dsp:txBody>
      <dsp:txXfrm>
        <a:off x="1390037" y="1520218"/>
        <a:ext cx="700964" cy="337979"/>
      </dsp:txXfrm>
    </dsp:sp>
    <dsp:sp modelId="{E11DCC0D-0E99-4E36-9C58-62954C846426}">
      <dsp:nvSpPr>
        <dsp:cNvPr id="0" name=""/>
        <dsp:cNvSpPr/>
      </dsp:nvSpPr>
      <dsp:spPr>
        <a:xfrm rot="17700000">
          <a:off x="1828882" y="578729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687D07-0C2B-4A3F-A31D-0856403EB169}">
      <dsp:nvSpPr>
        <dsp:cNvPr id="0" name=""/>
        <dsp:cNvSpPr/>
      </dsp:nvSpPr>
      <dsp:spPr>
        <a:xfrm>
          <a:off x="2153551" y="1078648"/>
          <a:ext cx="279629" cy="2796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45F8A2-369E-49F9-80B1-4172ECF947FB}">
      <dsp:nvSpPr>
        <dsp:cNvPr id="0" name=""/>
        <dsp:cNvSpPr/>
      </dsp:nvSpPr>
      <dsp:spPr>
        <a:xfrm rot="17700000">
          <a:off x="1777435" y="1520218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40" bIns="0" numCol="1" spcCol="1270" anchor="ctr" anchorCtr="0">
          <a:noAutofit/>
        </a:bodyPr>
        <a:lstStyle/>
        <a:p>
          <a:pPr marL="0" lvl="0" indent="0" algn="r" defTabSz="44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00" kern="1200" dirty="0">
              <a:solidFill>
                <a:schemeClr val="tx2"/>
              </a:solidFill>
            </a:rPr>
            <a:t>Pierwsza wersja aplikacji ( 2022)</a:t>
          </a:r>
        </a:p>
      </dsp:txBody>
      <dsp:txXfrm>
        <a:off x="1777435" y="1520218"/>
        <a:ext cx="700964" cy="337979"/>
      </dsp:txXfrm>
    </dsp:sp>
    <dsp:sp modelId="{E22D868F-49DF-4C3C-9450-5E91A7B0193F}">
      <dsp:nvSpPr>
        <dsp:cNvPr id="0" name=""/>
        <dsp:cNvSpPr/>
      </dsp:nvSpPr>
      <dsp:spPr>
        <a:xfrm rot="17700000">
          <a:off x="2216280" y="578729"/>
          <a:ext cx="700964" cy="3379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CFC4A-4693-4E2E-8CF0-B407A5434C0F}">
      <dsp:nvSpPr>
        <dsp:cNvPr id="0" name=""/>
        <dsp:cNvSpPr/>
      </dsp:nvSpPr>
      <dsp:spPr>
        <a:xfrm>
          <a:off x="2498937" y="892539"/>
          <a:ext cx="651848" cy="651848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8DD88DA-24DE-40D4-BDA2-F12F4F720BC8}">
      <dsp:nvSpPr>
        <dsp:cNvPr id="0" name=""/>
        <dsp:cNvSpPr/>
      </dsp:nvSpPr>
      <dsp:spPr>
        <a:xfrm>
          <a:off x="2884476" y="556408"/>
          <a:ext cx="810319" cy="390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>
              <a:solidFill>
                <a:schemeClr val="bg1"/>
              </a:solidFill>
            </a:rPr>
            <a:t>2026</a:t>
          </a:r>
          <a:endParaRPr lang="pl-PL" sz="2500" kern="1200" dirty="0">
            <a:solidFill>
              <a:schemeClr val="bg1"/>
            </a:solidFill>
          </a:endParaRPr>
        </a:p>
      </dsp:txBody>
      <dsp:txXfrm>
        <a:off x="2884476" y="556408"/>
        <a:ext cx="810319" cy="3905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8FFE2-8D68-4A5C-B909-CBB6E9921882}" type="datetimeFigureOut">
              <a:rPr lang="pl-PL" smtClean="0"/>
              <a:t>4.02.2026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B10C1-79AD-456B-942B-A3420E239FE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1334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10C1-79AD-456B-942B-A3420E239FE3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2145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AB10C1-79AD-456B-942B-A3420E239FE3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6351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2411D806-F7FE-4858-968A-B05BD6884D30}" type="datetimeFigureOut">
              <a:rPr lang="pl-PL" smtClean="0"/>
              <a:t>4.02.2026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5D1241CA-C0AD-4AC2-8846-71155EC189E5}" type="slidenum">
              <a:rPr lang="pl-PL" smtClean="0"/>
              <a:t>‹#›</a:t>
            </a:fld>
            <a:endParaRPr lang="pl-P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0796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1D806-F7FE-4858-968A-B05BD6884D30}" type="datetimeFigureOut">
              <a:rPr lang="pl-PL" smtClean="0"/>
              <a:t>4.02.2026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241CA-C0AD-4AC2-8846-71155EC189E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76095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1D806-F7FE-4858-968A-B05BD6884D30}" type="datetimeFigureOut">
              <a:rPr lang="pl-PL" smtClean="0"/>
              <a:t>4.02.2026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241CA-C0AD-4AC2-8846-71155EC189E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0086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1D806-F7FE-4858-968A-B05BD6884D30}" type="datetimeFigureOut">
              <a:rPr lang="pl-PL" smtClean="0"/>
              <a:t>4.02.2026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241CA-C0AD-4AC2-8846-71155EC189E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8821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1D806-F7FE-4858-968A-B05BD6884D30}" type="datetimeFigureOut">
              <a:rPr lang="pl-PL" smtClean="0"/>
              <a:t>4.02.2026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241CA-C0AD-4AC2-8846-71155EC189E5}" type="slidenum">
              <a:rPr lang="pl-PL" smtClean="0"/>
              <a:t>‹#›</a:t>
            </a:fld>
            <a:endParaRPr lang="pl-PL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4570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1D806-F7FE-4858-968A-B05BD6884D30}" type="datetimeFigureOut">
              <a:rPr lang="pl-PL" smtClean="0"/>
              <a:t>4.02.2026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241CA-C0AD-4AC2-8846-71155EC189E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1916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1D806-F7FE-4858-968A-B05BD6884D30}" type="datetimeFigureOut">
              <a:rPr lang="pl-PL" smtClean="0"/>
              <a:t>4.02.2026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241CA-C0AD-4AC2-8846-71155EC189E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9897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1D806-F7FE-4858-968A-B05BD6884D30}" type="datetimeFigureOut">
              <a:rPr lang="pl-PL" smtClean="0"/>
              <a:t>4.02.2026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241CA-C0AD-4AC2-8846-71155EC189E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79551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1D806-F7FE-4858-968A-B05BD6884D30}" type="datetimeFigureOut">
              <a:rPr lang="pl-PL" smtClean="0"/>
              <a:t>4.02.2026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241CA-C0AD-4AC2-8846-71155EC189E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5704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1D806-F7FE-4858-968A-B05BD6884D30}" type="datetimeFigureOut">
              <a:rPr lang="pl-PL" smtClean="0"/>
              <a:t>4.02.2026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241CA-C0AD-4AC2-8846-71155EC189E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2946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1D806-F7FE-4858-968A-B05BD6884D30}" type="datetimeFigureOut">
              <a:rPr lang="pl-PL" smtClean="0"/>
              <a:t>4.02.2026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241CA-C0AD-4AC2-8846-71155EC189E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14191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l-PL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2411D806-F7FE-4858-968A-B05BD6884D30}" type="datetimeFigureOut">
              <a:rPr lang="pl-PL" smtClean="0"/>
              <a:t>4.02.2026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5D1241CA-C0AD-4AC2-8846-71155EC189E5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8783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30.png"/><Relationship Id="rId3" Type="http://schemas.openxmlformats.org/officeDocument/2006/relationships/image" Target="../media/image11.svg"/><Relationship Id="rId21" Type="http://schemas.openxmlformats.org/officeDocument/2006/relationships/image" Target="../media/image24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9.png"/><Relationship Id="rId2" Type="http://schemas.openxmlformats.org/officeDocument/2006/relationships/image" Target="../media/image10.pn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image" Target="../media/image27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23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Relationship Id="rId22" Type="http://schemas.openxmlformats.org/officeDocument/2006/relationships/image" Target="../media/image25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1DB477C-35D2-B6C4-ECCC-50FAAAA002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358" y="1600200"/>
            <a:ext cx="11007306" cy="2001838"/>
          </a:xfrm>
        </p:spPr>
        <p:txBody>
          <a:bodyPr>
            <a:normAutofit/>
          </a:bodyPr>
          <a:lstStyle/>
          <a:p>
            <a:r>
              <a:rPr lang="pl-PL" sz="7200" dirty="0">
                <a:latin typeface="Outfit" pitchFamily="2" charset="0"/>
              </a:rPr>
              <a:t>System Organizacji Kolędy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491A61C-CEBD-21D9-5467-8C9126197E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>
                <a:solidFill>
                  <a:schemeClr val="tx2"/>
                </a:solidFill>
              </a:rPr>
              <a:t>Michał Chawar</a:t>
            </a:r>
          </a:p>
          <a:p>
            <a:r>
              <a:rPr lang="pl-PL" sz="1200" dirty="0">
                <a:solidFill>
                  <a:schemeClr val="accent4">
                    <a:lumMod val="25000"/>
                    <a:lumOff val="75000"/>
                  </a:schemeClr>
                </a:solidFill>
              </a:rPr>
              <a:t>promotor </a:t>
            </a:r>
            <a:br>
              <a:rPr lang="pl-PL" dirty="0">
                <a:solidFill>
                  <a:schemeClr val="accent4">
                    <a:lumMod val="25000"/>
                    <a:lumOff val="75000"/>
                  </a:schemeClr>
                </a:solidFill>
              </a:rPr>
            </a:br>
            <a:r>
              <a:rPr lang="pl-PL" sz="2000" dirty="0">
                <a:solidFill>
                  <a:schemeClr val="tx2"/>
                </a:solidFill>
              </a:rPr>
              <a:t>dr Wiktor </a:t>
            </a:r>
            <a:r>
              <a:rPr lang="pl-PL" sz="2000" dirty="0" err="1">
                <a:solidFill>
                  <a:schemeClr val="tx2"/>
                </a:solidFill>
              </a:rPr>
              <a:t>Zychla</a:t>
            </a:r>
            <a:endParaRPr lang="pl-P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03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73000">
              <a:schemeClr val="accent4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3D6002-F818-6007-1558-1B9CF267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E3DBFE-0649-A80E-CDCE-5A8CA6ADB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7598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Rozwiązanie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A9E5289A-8512-8F50-92D5-537FCBD4602E}"/>
              </a:ext>
            </a:extLst>
          </p:cNvPr>
          <p:cNvSpPr txBox="1">
            <a:spLocks/>
          </p:cNvSpPr>
          <p:nvPr/>
        </p:nvSpPr>
        <p:spPr>
          <a:xfrm>
            <a:off x="4971691" y="0"/>
            <a:ext cx="2248618" cy="556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Michał Chawar</a:t>
            </a:r>
            <a:b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</a:br>
            <a: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SOK</a:t>
            </a:r>
            <a:endParaRPr lang="pl-PL" sz="7200" b="1" dirty="0">
              <a:solidFill>
                <a:schemeClr val="accent4">
                  <a:lumMod val="25000"/>
                  <a:lumOff val="75000"/>
                </a:schemeClr>
              </a:solidFill>
              <a:latin typeface="Outfit" pitchFamily="2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371154B-B65C-127B-23B1-DCD9DA11DC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7454510"/>
              </p:ext>
            </p:extLst>
          </p:nvPr>
        </p:nvGraphicFramePr>
        <p:xfrm>
          <a:off x="1042219" y="2859314"/>
          <a:ext cx="10107562" cy="1139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0986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Char"/>
      </p:transition>
    </mc:Choice>
    <mc:Fallback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73000">
              <a:schemeClr val="accent4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4BFDF0-8450-3DEF-188F-425CD3D34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olny kształt: kształt 9">
            <a:extLst>
              <a:ext uri="{FF2B5EF4-FFF2-40B4-BE49-F238E27FC236}">
                <a16:creationId xmlns:a16="http://schemas.microsoft.com/office/drawing/2014/main" id="{49544E41-1C23-C191-4B63-208A1DBE2A5F}"/>
              </a:ext>
            </a:extLst>
          </p:cNvPr>
          <p:cNvSpPr/>
          <p:nvPr/>
        </p:nvSpPr>
        <p:spPr>
          <a:xfrm>
            <a:off x="4264040" y="2946400"/>
            <a:ext cx="1260479" cy="965200"/>
          </a:xfrm>
          <a:custGeom>
            <a:avLst/>
            <a:gdLst>
              <a:gd name="csX0" fmla="*/ 912069 w 1260479"/>
              <a:gd name="csY0" fmla="*/ 408335 h 965200"/>
              <a:gd name="csX1" fmla="*/ 905075 w 1260479"/>
              <a:gd name="csY1" fmla="*/ 423664 h 965200"/>
              <a:gd name="csX2" fmla="*/ 813983 w 1260479"/>
              <a:gd name="csY2" fmla="*/ 622704 h 965200"/>
              <a:gd name="csX3" fmla="*/ 812265 w 1260479"/>
              <a:gd name="csY3" fmla="*/ 623332 h 965200"/>
              <a:gd name="csX4" fmla="*/ 823100 w 1260479"/>
              <a:gd name="csY4" fmla="*/ 604401 h 965200"/>
              <a:gd name="csX5" fmla="*/ 818695 w 1260479"/>
              <a:gd name="csY5" fmla="*/ 588089 h 965200"/>
              <a:gd name="csX6" fmla="*/ 802383 w 1260479"/>
              <a:gd name="csY6" fmla="*/ 592495 h 965200"/>
              <a:gd name="csX7" fmla="*/ 777380 w 1260479"/>
              <a:gd name="csY7" fmla="*/ 636369 h 965200"/>
              <a:gd name="csX8" fmla="*/ 781785 w 1260479"/>
              <a:gd name="csY8" fmla="*/ 652621 h 965200"/>
              <a:gd name="csX9" fmla="*/ 825660 w 1260479"/>
              <a:gd name="csY9" fmla="*/ 677684 h 965200"/>
              <a:gd name="csX10" fmla="*/ 841971 w 1260479"/>
              <a:gd name="csY10" fmla="*/ 673279 h 965200"/>
              <a:gd name="csX11" fmla="*/ 837566 w 1260479"/>
              <a:gd name="csY11" fmla="*/ 656967 h 965200"/>
              <a:gd name="csX12" fmla="*/ 818992 w 1260479"/>
              <a:gd name="csY12" fmla="*/ 646430 h 965200"/>
              <a:gd name="csX13" fmla="*/ 938531 w 1260479"/>
              <a:gd name="csY13" fmla="*/ 477659 h 965200"/>
              <a:gd name="csX14" fmla="*/ 927399 w 1260479"/>
              <a:gd name="csY14" fmla="*/ 415330 h 965200"/>
              <a:gd name="csX15" fmla="*/ 912069 w 1260479"/>
              <a:gd name="csY15" fmla="*/ 408335 h 965200"/>
              <a:gd name="csX16" fmla="*/ 607538 w 1260479"/>
              <a:gd name="csY16" fmla="*/ 407412 h 965200"/>
              <a:gd name="csX17" fmla="*/ 598489 w 1260479"/>
              <a:gd name="csY17" fmla="*/ 408603 h 965200"/>
              <a:gd name="csX18" fmla="*/ 554436 w 1260479"/>
              <a:gd name="csY18" fmla="*/ 434022 h 965200"/>
              <a:gd name="csX19" fmla="*/ 549405 w 1260479"/>
              <a:gd name="csY19" fmla="*/ 450091 h 965200"/>
              <a:gd name="csX20" fmla="*/ 565473 w 1260479"/>
              <a:gd name="csY20" fmla="*/ 455122 h 965200"/>
              <a:gd name="csX21" fmla="*/ 566342 w 1260479"/>
              <a:gd name="csY21" fmla="*/ 454620 h 965200"/>
              <a:gd name="csX22" fmla="*/ 584559 w 1260479"/>
              <a:gd name="csY22" fmla="*/ 444083 h 965200"/>
              <a:gd name="csX23" fmla="*/ 581344 w 1260479"/>
              <a:gd name="csY23" fmla="*/ 477659 h 965200"/>
              <a:gd name="csX24" fmla="*/ 730172 w 1260479"/>
              <a:gd name="csY24" fmla="*/ 653752 h 965200"/>
              <a:gd name="csX25" fmla="*/ 732196 w 1260479"/>
              <a:gd name="csY25" fmla="*/ 653752 h 965200"/>
              <a:gd name="csX26" fmla="*/ 745055 w 1260479"/>
              <a:gd name="csY26" fmla="*/ 642799 h 965200"/>
              <a:gd name="csX27" fmla="*/ 734101 w 1260479"/>
              <a:gd name="csY27" fmla="*/ 629940 h 965200"/>
              <a:gd name="csX28" fmla="*/ 734339 w 1260479"/>
              <a:gd name="csY28" fmla="*/ 630297 h 965200"/>
              <a:gd name="csX29" fmla="*/ 605156 w 1260479"/>
              <a:gd name="csY29" fmla="*/ 477659 h 965200"/>
              <a:gd name="csX30" fmla="*/ 608014 w 1260479"/>
              <a:gd name="csY30" fmla="*/ 449739 h 965200"/>
              <a:gd name="csX31" fmla="*/ 608490 w 1260479"/>
              <a:gd name="csY31" fmla="*/ 449739 h 965200"/>
              <a:gd name="csX32" fmla="*/ 619384 w 1260479"/>
              <a:gd name="csY32" fmla="*/ 468610 h 965200"/>
              <a:gd name="csX33" fmla="*/ 635666 w 1260479"/>
              <a:gd name="csY33" fmla="*/ 472986 h 965200"/>
              <a:gd name="csX34" fmla="*/ 640042 w 1260479"/>
              <a:gd name="csY34" fmla="*/ 456704 h 965200"/>
              <a:gd name="csX35" fmla="*/ 614741 w 1260479"/>
              <a:gd name="csY35" fmla="*/ 412948 h 965200"/>
              <a:gd name="csX36" fmla="*/ 607538 w 1260479"/>
              <a:gd name="csY36" fmla="*/ 407412 h 965200"/>
              <a:gd name="csX37" fmla="*/ 745856 w 1260479"/>
              <a:gd name="csY37" fmla="*/ 299478 h 965200"/>
              <a:gd name="csX38" fmla="*/ 624135 w 1260479"/>
              <a:gd name="csY38" fmla="*/ 361672 h 965200"/>
              <a:gd name="csX39" fmla="*/ 623313 w 1260479"/>
              <a:gd name="csY39" fmla="*/ 362644 h 965200"/>
              <a:gd name="csX40" fmla="*/ 624741 w 1260479"/>
              <a:gd name="csY40" fmla="*/ 379432 h 965200"/>
              <a:gd name="csX41" fmla="*/ 641529 w 1260479"/>
              <a:gd name="csY41" fmla="*/ 378003 h 965200"/>
              <a:gd name="csX42" fmla="*/ 858699 w 1260479"/>
              <a:gd name="csY42" fmla="*/ 358239 h 965200"/>
              <a:gd name="csX43" fmla="*/ 837327 w 1260479"/>
              <a:gd name="csY43" fmla="*/ 358417 h 965200"/>
              <a:gd name="csX44" fmla="*/ 825421 w 1260479"/>
              <a:gd name="csY44" fmla="*/ 370324 h 965200"/>
              <a:gd name="csX45" fmla="*/ 837327 w 1260479"/>
              <a:gd name="csY45" fmla="*/ 382230 h 965200"/>
              <a:gd name="csX46" fmla="*/ 886262 w 1260479"/>
              <a:gd name="csY46" fmla="*/ 382230 h 965200"/>
              <a:gd name="csX47" fmla="*/ 887631 w 1260479"/>
              <a:gd name="csY47" fmla="*/ 382230 h 965200"/>
              <a:gd name="csX48" fmla="*/ 894061 w 1260479"/>
              <a:gd name="csY48" fmla="*/ 380265 h 965200"/>
              <a:gd name="csX49" fmla="*/ 894894 w 1260479"/>
              <a:gd name="csY49" fmla="*/ 379730 h 965200"/>
              <a:gd name="csX50" fmla="*/ 895251 w 1260479"/>
              <a:gd name="csY50" fmla="*/ 379432 h 965200"/>
              <a:gd name="csX51" fmla="*/ 896025 w 1260479"/>
              <a:gd name="csY51" fmla="*/ 378837 h 965200"/>
              <a:gd name="csX52" fmla="*/ 899716 w 1260479"/>
              <a:gd name="csY52" fmla="*/ 370324 h 965200"/>
              <a:gd name="csX53" fmla="*/ 899716 w 1260479"/>
              <a:gd name="csY53" fmla="*/ 319841 h 965200"/>
              <a:gd name="csX54" fmla="*/ 887810 w 1260479"/>
              <a:gd name="csY54" fmla="*/ 307935 h 965200"/>
              <a:gd name="csX55" fmla="*/ 875904 w 1260479"/>
              <a:gd name="csY55" fmla="*/ 319841 h 965200"/>
              <a:gd name="csX56" fmla="*/ 875904 w 1260479"/>
              <a:gd name="csY56" fmla="*/ 341570 h 965200"/>
              <a:gd name="csX57" fmla="*/ 745856 w 1260479"/>
              <a:gd name="csY57" fmla="*/ 299478 h 965200"/>
              <a:gd name="csX58" fmla="*/ 0 w 1260479"/>
              <a:gd name="csY58" fmla="*/ 0 h 965200"/>
              <a:gd name="csX59" fmla="*/ 782642 w 1260479"/>
              <a:gd name="csY59" fmla="*/ 0 h 965200"/>
              <a:gd name="csX60" fmla="*/ 1260479 w 1260479"/>
              <a:gd name="csY60" fmla="*/ 487363 h 965200"/>
              <a:gd name="csX61" fmla="*/ 763591 w 1260479"/>
              <a:gd name="csY61" fmla="*/ 965200 h 965200"/>
              <a:gd name="csX62" fmla="*/ 0 w 1260479"/>
              <a:gd name="csY62" fmla="*/ 965200 h 965200"/>
              <a:gd name="csX63" fmla="*/ 482601 w 1260479"/>
              <a:gd name="csY63" fmla="*/ 482601 h 965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</a:cxnLst>
            <a:rect l="l" t="t" r="r" b="b"/>
            <a:pathLst>
              <a:path w="1260479" h="965200">
                <a:moveTo>
                  <a:pt x="912069" y="408335"/>
                </a:moveTo>
                <a:cubicBezTo>
                  <a:pt x="905905" y="410636"/>
                  <a:pt x="902773" y="417500"/>
                  <a:pt x="905075" y="423664"/>
                </a:cubicBezTo>
                <a:cubicBezTo>
                  <a:pt x="934884" y="503781"/>
                  <a:pt x="894101" y="592895"/>
                  <a:pt x="813983" y="622704"/>
                </a:cubicBezTo>
                <a:cubicBezTo>
                  <a:pt x="813412" y="622917"/>
                  <a:pt x="812839" y="623126"/>
                  <a:pt x="812265" y="623332"/>
                </a:cubicBezTo>
                <a:lnTo>
                  <a:pt x="823100" y="604401"/>
                </a:lnTo>
                <a:cubicBezTo>
                  <a:pt x="826388" y="598680"/>
                  <a:pt x="824416" y="591377"/>
                  <a:pt x="818695" y="588089"/>
                </a:cubicBezTo>
                <a:cubicBezTo>
                  <a:pt x="812974" y="584801"/>
                  <a:pt x="805671" y="586774"/>
                  <a:pt x="802383" y="592495"/>
                </a:cubicBezTo>
                <a:lnTo>
                  <a:pt x="777380" y="636369"/>
                </a:lnTo>
                <a:cubicBezTo>
                  <a:pt x="774109" y="642073"/>
                  <a:pt x="776080" y="649349"/>
                  <a:pt x="781785" y="652621"/>
                </a:cubicBezTo>
                <a:lnTo>
                  <a:pt x="825660" y="677684"/>
                </a:lnTo>
                <a:cubicBezTo>
                  <a:pt x="831381" y="680972"/>
                  <a:pt x="838684" y="678999"/>
                  <a:pt x="841971" y="673279"/>
                </a:cubicBezTo>
                <a:cubicBezTo>
                  <a:pt x="845259" y="667558"/>
                  <a:pt x="843287" y="660255"/>
                  <a:pt x="837566" y="656967"/>
                </a:cubicBezTo>
                <a:lnTo>
                  <a:pt x="818992" y="646430"/>
                </a:lnTo>
                <a:cubicBezTo>
                  <a:pt x="890821" y="621513"/>
                  <a:pt x="938862" y="553686"/>
                  <a:pt x="938531" y="477659"/>
                </a:cubicBezTo>
                <a:cubicBezTo>
                  <a:pt x="938556" y="456386"/>
                  <a:pt x="934786" y="435279"/>
                  <a:pt x="927399" y="415330"/>
                </a:cubicBezTo>
                <a:cubicBezTo>
                  <a:pt x="925097" y="409165"/>
                  <a:pt x="918234" y="406033"/>
                  <a:pt x="912069" y="408335"/>
                </a:cubicBezTo>
                <a:close/>
                <a:moveTo>
                  <a:pt x="607538" y="407412"/>
                </a:moveTo>
                <a:cubicBezTo>
                  <a:pt x="604483" y="406591"/>
                  <a:pt x="601227" y="407020"/>
                  <a:pt x="598489" y="408603"/>
                </a:cubicBezTo>
                <a:lnTo>
                  <a:pt x="554436" y="434022"/>
                </a:lnTo>
                <a:cubicBezTo>
                  <a:pt x="548609" y="437070"/>
                  <a:pt x="546357" y="444265"/>
                  <a:pt x="549405" y="450091"/>
                </a:cubicBezTo>
                <a:cubicBezTo>
                  <a:pt x="552453" y="455918"/>
                  <a:pt x="559647" y="458170"/>
                  <a:pt x="565473" y="455122"/>
                </a:cubicBezTo>
                <a:cubicBezTo>
                  <a:pt x="565770" y="454967"/>
                  <a:pt x="566060" y="454800"/>
                  <a:pt x="566342" y="454620"/>
                </a:cubicBezTo>
                <a:lnTo>
                  <a:pt x="584559" y="444083"/>
                </a:lnTo>
                <a:cubicBezTo>
                  <a:pt x="582440" y="455150"/>
                  <a:pt x="581363" y="466391"/>
                  <a:pt x="581344" y="477659"/>
                </a:cubicBezTo>
                <a:cubicBezTo>
                  <a:pt x="581074" y="564905"/>
                  <a:pt x="644101" y="639479"/>
                  <a:pt x="730172" y="653752"/>
                </a:cubicBezTo>
                <a:lnTo>
                  <a:pt x="732196" y="653752"/>
                </a:lnTo>
                <a:cubicBezTo>
                  <a:pt x="738772" y="654279"/>
                  <a:pt x="744529" y="649374"/>
                  <a:pt x="745055" y="642799"/>
                </a:cubicBezTo>
                <a:cubicBezTo>
                  <a:pt x="745581" y="636223"/>
                  <a:pt x="740677" y="630466"/>
                  <a:pt x="734101" y="629940"/>
                </a:cubicBezTo>
                <a:lnTo>
                  <a:pt x="734339" y="630297"/>
                </a:lnTo>
                <a:cubicBezTo>
                  <a:pt x="659663" y="618000"/>
                  <a:pt x="604939" y="553340"/>
                  <a:pt x="605156" y="477659"/>
                </a:cubicBezTo>
                <a:cubicBezTo>
                  <a:pt x="605269" y="468285"/>
                  <a:pt x="606225" y="458941"/>
                  <a:pt x="608014" y="449739"/>
                </a:cubicBezTo>
                <a:lnTo>
                  <a:pt x="608490" y="449739"/>
                </a:lnTo>
                <a:lnTo>
                  <a:pt x="619384" y="468610"/>
                </a:lnTo>
                <a:cubicBezTo>
                  <a:pt x="622672" y="474314"/>
                  <a:pt x="629962" y="476274"/>
                  <a:pt x="635666" y="472986"/>
                </a:cubicBezTo>
                <a:cubicBezTo>
                  <a:pt x="641370" y="469698"/>
                  <a:pt x="643330" y="462408"/>
                  <a:pt x="640042" y="456704"/>
                </a:cubicBezTo>
                <a:lnTo>
                  <a:pt x="614741" y="412948"/>
                </a:lnTo>
                <a:cubicBezTo>
                  <a:pt x="613166" y="410224"/>
                  <a:pt x="610576" y="408233"/>
                  <a:pt x="607538" y="407412"/>
                </a:cubicBezTo>
                <a:close/>
                <a:moveTo>
                  <a:pt x="745856" y="299478"/>
                </a:moveTo>
                <a:cubicBezTo>
                  <a:pt x="700295" y="303116"/>
                  <a:pt x="656122" y="324135"/>
                  <a:pt x="624135" y="361672"/>
                </a:cubicBezTo>
                <a:cubicBezTo>
                  <a:pt x="623860" y="361995"/>
                  <a:pt x="623586" y="362319"/>
                  <a:pt x="623313" y="362644"/>
                </a:cubicBezTo>
                <a:cubicBezTo>
                  <a:pt x="619072" y="367674"/>
                  <a:pt x="619711" y="375191"/>
                  <a:pt x="624741" y="379432"/>
                </a:cubicBezTo>
                <a:cubicBezTo>
                  <a:pt x="629772" y="383673"/>
                  <a:pt x="637288" y="383033"/>
                  <a:pt x="641529" y="378003"/>
                </a:cubicBezTo>
                <a:cubicBezTo>
                  <a:pt x="696202" y="312882"/>
                  <a:pt x="793169" y="304058"/>
                  <a:pt x="858699" y="358239"/>
                </a:cubicBezTo>
                <a:lnTo>
                  <a:pt x="837327" y="358417"/>
                </a:lnTo>
                <a:cubicBezTo>
                  <a:pt x="830752" y="358417"/>
                  <a:pt x="825421" y="363748"/>
                  <a:pt x="825421" y="370324"/>
                </a:cubicBezTo>
                <a:cubicBezTo>
                  <a:pt x="825421" y="376899"/>
                  <a:pt x="830752" y="382230"/>
                  <a:pt x="837327" y="382230"/>
                </a:cubicBezTo>
                <a:lnTo>
                  <a:pt x="886262" y="382230"/>
                </a:lnTo>
                <a:cubicBezTo>
                  <a:pt x="886718" y="382259"/>
                  <a:pt x="887175" y="382259"/>
                  <a:pt x="887631" y="382230"/>
                </a:cubicBezTo>
                <a:cubicBezTo>
                  <a:pt x="889923" y="382230"/>
                  <a:pt x="892162" y="381546"/>
                  <a:pt x="894061" y="380265"/>
                </a:cubicBezTo>
                <a:lnTo>
                  <a:pt x="894894" y="379730"/>
                </a:lnTo>
                <a:lnTo>
                  <a:pt x="895251" y="379432"/>
                </a:lnTo>
                <a:lnTo>
                  <a:pt x="896025" y="378837"/>
                </a:lnTo>
                <a:cubicBezTo>
                  <a:pt x="898356" y="376615"/>
                  <a:pt x="899688" y="373544"/>
                  <a:pt x="899716" y="370324"/>
                </a:cubicBezTo>
                <a:lnTo>
                  <a:pt x="899716" y="319841"/>
                </a:lnTo>
                <a:cubicBezTo>
                  <a:pt x="899716" y="313265"/>
                  <a:pt x="894386" y="307935"/>
                  <a:pt x="887810" y="307935"/>
                </a:cubicBezTo>
                <a:cubicBezTo>
                  <a:pt x="881234" y="307935"/>
                  <a:pt x="875904" y="313265"/>
                  <a:pt x="875904" y="319841"/>
                </a:cubicBezTo>
                <a:lnTo>
                  <a:pt x="875904" y="341570"/>
                </a:lnTo>
                <a:cubicBezTo>
                  <a:pt x="838367" y="309584"/>
                  <a:pt x="791418" y="295840"/>
                  <a:pt x="745856" y="299478"/>
                </a:cubicBezTo>
                <a:close/>
                <a:moveTo>
                  <a:pt x="0" y="0"/>
                </a:moveTo>
                <a:lnTo>
                  <a:pt x="782642" y="0"/>
                </a:lnTo>
                <a:lnTo>
                  <a:pt x="1260479" y="487363"/>
                </a:lnTo>
                <a:lnTo>
                  <a:pt x="763591" y="965200"/>
                </a:lnTo>
                <a:lnTo>
                  <a:pt x="0" y="965200"/>
                </a:lnTo>
                <a:lnTo>
                  <a:pt x="482601" y="48260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pl-PL" sz="600" kern="1200" dirty="0"/>
          </a:p>
        </p:txBody>
      </p:sp>
      <p:sp>
        <p:nvSpPr>
          <p:cNvPr id="11" name="Dowolny kształt: kształt 10">
            <a:extLst>
              <a:ext uri="{FF2B5EF4-FFF2-40B4-BE49-F238E27FC236}">
                <a16:creationId xmlns:a16="http://schemas.microsoft.com/office/drawing/2014/main" id="{2B694B43-4627-0DC2-90EF-DC45A6AE0420}"/>
              </a:ext>
            </a:extLst>
          </p:cNvPr>
          <p:cNvSpPr/>
          <p:nvPr/>
        </p:nvSpPr>
        <p:spPr>
          <a:xfrm>
            <a:off x="6447781" y="2946400"/>
            <a:ext cx="1260479" cy="965200"/>
          </a:xfrm>
          <a:custGeom>
            <a:avLst/>
            <a:gdLst>
              <a:gd name="csX0" fmla="*/ 912069 w 1260479"/>
              <a:gd name="csY0" fmla="*/ 408335 h 965200"/>
              <a:gd name="csX1" fmla="*/ 905075 w 1260479"/>
              <a:gd name="csY1" fmla="*/ 423664 h 965200"/>
              <a:gd name="csX2" fmla="*/ 813983 w 1260479"/>
              <a:gd name="csY2" fmla="*/ 622704 h 965200"/>
              <a:gd name="csX3" fmla="*/ 812265 w 1260479"/>
              <a:gd name="csY3" fmla="*/ 623332 h 965200"/>
              <a:gd name="csX4" fmla="*/ 823100 w 1260479"/>
              <a:gd name="csY4" fmla="*/ 604401 h 965200"/>
              <a:gd name="csX5" fmla="*/ 818695 w 1260479"/>
              <a:gd name="csY5" fmla="*/ 588089 h 965200"/>
              <a:gd name="csX6" fmla="*/ 802383 w 1260479"/>
              <a:gd name="csY6" fmla="*/ 592495 h 965200"/>
              <a:gd name="csX7" fmla="*/ 777380 w 1260479"/>
              <a:gd name="csY7" fmla="*/ 636369 h 965200"/>
              <a:gd name="csX8" fmla="*/ 781785 w 1260479"/>
              <a:gd name="csY8" fmla="*/ 652621 h 965200"/>
              <a:gd name="csX9" fmla="*/ 825660 w 1260479"/>
              <a:gd name="csY9" fmla="*/ 677684 h 965200"/>
              <a:gd name="csX10" fmla="*/ 841971 w 1260479"/>
              <a:gd name="csY10" fmla="*/ 673279 h 965200"/>
              <a:gd name="csX11" fmla="*/ 837566 w 1260479"/>
              <a:gd name="csY11" fmla="*/ 656967 h 965200"/>
              <a:gd name="csX12" fmla="*/ 818992 w 1260479"/>
              <a:gd name="csY12" fmla="*/ 646430 h 965200"/>
              <a:gd name="csX13" fmla="*/ 938531 w 1260479"/>
              <a:gd name="csY13" fmla="*/ 477659 h 965200"/>
              <a:gd name="csX14" fmla="*/ 927399 w 1260479"/>
              <a:gd name="csY14" fmla="*/ 415330 h 965200"/>
              <a:gd name="csX15" fmla="*/ 912069 w 1260479"/>
              <a:gd name="csY15" fmla="*/ 408335 h 965200"/>
              <a:gd name="csX16" fmla="*/ 607538 w 1260479"/>
              <a:gd name="csY16" fmla="*/ 407412 h 965200"/>
              <a:gd name="csX17" fmla="*/ 598489 w 1260479"/>
              <a:gd name="csY17" fmla="*/ 408603 h 965200"/>
              <a:gd name="csX18" fmla="*/ 554436 w 1260479"/>
              <a:gd name="csY18" fmla="*/ 434022 h 965200"/>
              <a:gd name="csX19" fmla="*/ 549405 w 1260479"/>
              <a:gd name="csY19" fmla="*/ 450091 h 965200"/>
              <a:gd name="csX20" fmla="*/ 565473 w 1260479"/>
              <a:gd name="csY20" fmla="*/ 455122 h 965200"/>
              <a:gd name="csX21" fmla="*/ 566342 w 1260479"/>
              <a:gd name="csY21" fmla="*/ 454620 h 965200"/>
              <a:gd name="csX22" fmla="*/ 584559 w 1260479"/>
              <a:gd name="csY22" fmla="*/ 444083 h 965200"/>
              <a:gd name="csX23" fmla="*/ 581344 w 1260479"/>
              <a:gd name="csY23" fmla="*/ 477659 h 965200"/>
              <a:gd name="csX24" fmla="*/ 730172 w 1260479"/>
              <a:gd name="csY24" fmla="*/ 653752 h 965200"/>
              <a:gd name="csX25" fmla="*/ 732196 w 1260479"/>
              <a:gd name="csY25" fmla="*/ 653752 h 965200"/>
              <a:gd name="csX26" fmla="*/ 745055 w 1260479"/>
              <a:gd name="csY26" fmla="*/ 642799 h 965200"/>
              <a:gd name="csX27" fmla="*/ 734101 w 1260479"/>
              <a:gd name="csY27" fmla="*/ 629940 h 965200"/>
              <a:gd name="csX28" fmla="*/ 734339 w 1260479"/>
              <a:gd name="csY28" fmla="*/ 630297 h 965200"/>
              <a:gd name="csX29" fmla="*/ 605156 w 1260479"/>
              <a:gd name="csY29" fmla="*/ 477659 h 965200"/>
              <a:gd name="csX30" fmla="*/ 608014 w 1260479"/>
              <a:gd name="csY30" fmla="*/ 449739 h 965200"/>
              <a:gd name="csX31" fmla="*/ 608490 w 1260479"/>
              <a:gd name="csY31" fmla="*/ 449739 h 965200"/>
              <a:gd name="csX32" fmla="*/ 619384 w 1260479"/>
              <a:gd name="csY32" fmla="*/ 468610 h 965200"/>
              <a:gd name="csX33" fmla="*/ 635666 w 1260479"/>
              <a:gd name="csY33" fmla="*/ 472986 h 965200"/>
              <a:gd name="csX34" fmla="*/ 640042 w 1260479"/>
              <a:gd name="csY34" fmla="*/ 456704 h 965200"/>
              <a:gd name="csX35" fmla="*/ 614741 w 1260479"/>
              <a:gd name="csY35" fmla="*/ 412948 h 965200"/>
              <a:gd name="csX36" fmla="*/ 607538 w 1260479"/>
              <a:gd name="csY36" fmla="*/ 407412 h 965200"/>
              <a:gd name="csX37" fmla="*/ 745856 w 1260479"/>
              <a:gd name="csY37" fmla="*/ 299478 h 965200"/>
              <a:gd name="csX38" fmla="*/ 624135 w 1260479"/>
              <a:gd name="csY38" fmla="*/ 361672 h 965200"/>
              <a:gd name="csX39" fmla="*/ 623313 w 1260479"/>
              <a:gd name="csY39" fmla="*/ 362644 h 965200"/>
              <a:gd name="csX40" fmla="*/ 624741 w 1260479"/>
              <a:gd name="csY40" fmla="*/ 379432 h 965200"/>
              <a:gd name="csX41" fmla="*/ 641529 w 1260479"/>
              <a:gd name="csY41" fmla="*/ 378003 h 965200"/>
              <a:gd name="csX42" fmla="*/ 858699 w 1260479"/>
              <a:gd name="csY42" fmla="*/ 358239 h 965200"/>
              <a:gd name="csX43" fmla="*/ 837327 w 1260479"/>
              <a:gd name="csY43" fmla="*/ 358417 h 965200"/>
              <a:gd name="csX44" fmla="*/ 825421 w 1260479"/>
              <a:gd name="csY44" fmla="*/ 370324 h 965200"/>
              <a:gd name="csX45" fmla="*/ 837327 w 1260479"/>
              <a:gd name="csY45" fmla="*/ 382230 h 965200"/>
              <a:gd name="csX46" fmla="*/ 886262 w 1260479"/>
              <a:gd name="csY46" fmla="*/ 382230 h 965200"/>
              <a:gd name="csX47" fmla="*/ 887631 w 1260479"/>
              <a:gd name="csY47" fmla="*/ 382230 h 965200"/>
              <a:gd name="csX48" fmla="*/ 894061 w 1260479"/>
              <a:gd name="csY48" fmla="*/ 380265 h 965200"/>
              <a:gd name="csX49" fmla="*/ 894894 w 1260479"/>
              <a:gd name="csY49" fmla="*/ 379730 h 965200"/>
              <a:gd name="csX50" fmla="*/ 895251 w 1260479"/>
              <a:gd name="csY50" fmla="*/ 379432 h 965200"/>
              <a:gd name="csX51" fmla="*/ 896025 w 1260479"/>
              <a:gd name="csY51" fmla="*/ 378837 h 965200"/>
              <a:gd name="csX52" fmla="*/ 899716 w 1260479"/>
              <a:gd name="csY52" fmla="*/ 370324 h 965200"/>
              <a:gd name="csX53" fmla="*/ 899716 w 1260479"/>
              <a:gd name="csY53" fmla="*/ 319841 h 965200"/>
              <a:gd name="csX54" fmla="*/ 887810 w 1260479"/>
              <a:gd name="csY54" fmla="*/ 307935 h 965200"/>
              <a:gd name="csX55" fmla="*/ 875904 w 1260479"/>
              <a:gd name="csY55" fmla="*/ 319841 h 965200"/>
              <a:gd name="csX56" fmla="*/ 875904 w 1260479"/>
              <a:gd name="csY56" fmla="*/ 341570 h 965200"/>
              <a:gd name="csX57" fmla="*/ 745856 w 1260479"/>
              <a:gd name="csY57" fmla="*/ 299478 h 965200"/>
              <a:gd name="csX58" fmla="*/ 0 w 1260479"/>
              <a:gd name="csY58" fmla="*/ 0 h 965200"/>
              <a:gd name="csX59" fmla="*/ 782642 w 1260479"/>
              <a:gd name="csY59" fmla="*/ 0 h 965200"/>
              <a:gd name="csX60" fmla="*/ 1260479 w 1260479"/>
              <a:gd name="csY60" fmla="*/ 487363 h 965200"/>
              <a:gd name="csX61" fmla="*/ 763591 w 1260479"/>
              <a:gd name="csY61" fmla="*/ 965200 h 965200"/>
              <a:gd name="csX62" fmla="*/ 0 w 1260479"/>
              <a:gd name="csY62" fmla="*/ 965200 h 965200"/>
              <a:gd name="csX63" fmla="*/ 482601 w 1260479"/>
              <a:gd name="csY63" fmla="*/ 482601 h 965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</a:cxnLst>
            <a:rect l="l" t="t" r="r" b="b"/>
            <a:pathLst>
              <a:path w="1260479" h="965200">
                <a:moveTo>
                  <a:pt x="912069" y="408335"/>
                </a:moveTo>
                <a:cubicBezTo>
                  <a:pt x="905905" y="410636"/>
                  <a:pt x="902773" y="417500"/>
                  <a:pt x="905075" y="423664"/>
                </a:cubicBezTo>
                <a:cubicBezTo>
                  <a:pt x="934884" y="503781"/>
                  <a:pt x="894101" y="592895"/>
                  <a:pt x="813983" y="622704"/>
                </a:cubicBezTo>
                <a:cubicBezTo>
                  <a:pt x="813412" y="622917"/>
                  <a:pt x="812839" y="623126"/>
                  <a:pt x="812265" y="623332"/>
                </a:cubicBezTo>
                <a:lnTo>
                  <a:pt x="823100" y="604401"/>
                </a:lnTo>
                <a:cubicBezTo>
                  <a:pt x="826388" y="598680"/>
                  <a:pt x="824416" y="591377"/>
                  <a:pt x="818695" y="588089"/>
                </a:cubicBezTo>
                <a:cubicBezTo>
                  <a:pt x="812974" y="584801"/>
                  <a:pt x="805671" y="586774"/>
                  <a:pt x="802383" y="592495"/>
                </a:cubicBezTo>
                <a:lnTo>
                  <a:pt x="777380" y="636369"/>
                </a:lnTo>
                <a:cubicBezTo>
                  <a:pt x="774109" y="642073"/>
                  <a:pt x="776080" y="649349"/>
                  <a:pt x="781785" y="652621"/>
                </a:cubicBezTo>
                <a:lnTo>
                  <a:pt x="825660" y="677684"/>
                </a:lnTo>
                <a:cubicBezTo>
                  <a:pt x="831381" y="680972"/>
                  <a:pt x="838684" y="678999"/>
                  <a:pt x="841971" y="673279"/>
                </a:cubicBezTo>
                <a:cubicBezTo>
                  <a:pt x="845259" y="667558"/>
                  <a:pt x="843287" y="660255"/>
                  <a:pt x="837566" y="656967"/>
                </a:cubicBezTo>
                <a:lnTo>
                  <a:pt x="818992" y="646430"/>
                </a:lnTo>
                <a:cubicBezTo>
                  <a:pt x="890821" y="621513"/>
                  <a:pt x="938862" y="553686"/>
                  <a:pt x="938531" y="477659"/>
                </a:cubicBezTo>
                <a:cubicBezTo>
                  <a:pt x="938556" y="456386"/>
                  <a:pt x="934786" y="435279"/>
                  <a:pt x="927399" y="415330"/>
                </a:cubicBezTo>
                <a:cubicBezTo>
                  <a:pt x="925097" y="409165"/>
                  <a:pt x="918234" y="406033"/>
                  <a:pt x="912069" y="408335"/>
                </a:cubicBezTo>
                <a:close/>
                <a:moveTo>
                  <a:pt x="607538" y="407412"/>
                </a:moveTo>
                <a:cubicBezTo>
                  <a:pt x="604483" y="406591"/>
                  <a:pt x="601227" y="407020"/>
                  <a:pt x="598489" y="408603"/>
                </a:cubicBezTo>
                <a:lnTo>
                  <a:pt x="554436" y="434022"/>
                </a:lnTo>
                <a:cubicBezTo>
                  <a:pt x="548609" y="437070"/>
                  <a:pt x="546357" y="444265"/>
                  <a:pt x="549405" y="450091"/>
                </a:cubicBezTo>
                <a:cubicBezTo>
                  <a:pt x="552453" y="455918"/>
                  <a:pt x="559647" y="458170"/>
                  <a:pt x="565473" y="455122"/>
                </a:cubicBezTo>
                <a:cubicBezTo>
                  <a:pt x="565770" y="454967"/>
                  <a:pt x="566060" y="454800"/>
                  <a:pt x="566342" y="454620"/>
                </a:cubicBezTo>
                <a:lnTo>
                  <a:pt x="584559" y="444083"/>
                </a:lnTo>
                <a:cubicBezTo>
                  <a:pt x="582440" y="455150"/>
                  <a:pt x="581363" y="466391"/>
                  <a:pt x="581344" y="477659"/>
                </a:cubicBezTo>
                <a:cubicBezTo>
                  <a:pt x="581074" y="564905"/>
                  <a:pt x="644101" y="639479"/>
                  <a:pt x="730172" y="653752"/>
                </a:cubicBezTo>
                <a:lnTo>
                  <a:pt x="732196" y="653752"/>
                </a:lnTo>
                <a:cubicBezTo>
                  <a:pt x="738772" y="654279"/>
                  <a:pt x="744529" y="649374"/>
                  <a:pt x="745055" y="642799"/>
                </a:cubicBezTo>
                <a:cubicBezTo>
                  <a:pt x="745581" y="636223"/>
                  <a:pt x="740677" y="630466"/>
                  <a:pt x="734101" y="629940"/>
                </a:cubicBezTo>
                <a:lnTo>
                  <a:pt x="734339" y="630297"/>
                </a:lnTo>
                <a:cubicBezTo>
                  <a:pt x="659663" y="618000"/>
                  <a:pt x="604939" y="553340"/>
                  <a:pt x="605156" y="477659"/>
                </a:cubicBezTo>
                <a:cubicBezTo>
                  <a:pt x="605269" y="468285"/>
                  <a:pt x="606225" y="458941"/>
                  <a:pt x="608014" y="449739"/>
                </a:cubicBezTo>
                <a:lnTo>
                  <a:pt x="608490" y="449739"/>
                </a:lnTo>
                <a:lnTo>
                  <a:pt x="619384" y="468610"/>
                </a:lnTo>
                <a:cubicBezTo>
                  <a:pt x="622672" y="474314"/>
                  <a:pt x="629962" y="476274"/>
                  <a:pt x="635666" y="472986"/>
                </a:cubicBezTo>
                <a:cubicBezTo>
                  <a:pt x="641370" y="469698"/>
                  <a:pt x="643330" y="462408"/>
                  <a:pt x="640042" y="456704"/>
                </a:cubicBezTo>
                <a:lnTo>
                  <a:pt x="614741" y="412948"/>
                </a:lnTo>
                <a:cubicBezTo>
                  <a:pt x="613166" y="410224"/>
                  <a:pt x="610576" y="408233"/>
                  <a:pt x="607538" y="407412"/>
                </a:cubicBezTo>
                <a:close/>
                <a:moveTo>
                  <a:pt x="745856" y="299478"/>
                </a:moveTo>
                <a:cubicBezTo>
                  <a:pt x="700295" y="303116"/>
                  <a:pt x="656122" y="324135"/>
                  <a:pt x="624135" y="361672"/>
                </a:cubicBezTo>
                <a:cubicBezTo>
                  <a:pt x="623860" y="361995"/>
                  <a:pt x="623586" y="362319"/>
                  <a:pt x="623313" y="362644"/>
                </a:cubicBezTo>
                <a:cubicBezTo>
                  <a:pt x="619072" y="367674"/>
                  <a:pt x="619711" y="375191"/>
                  <a:pt x="624741" y="379432"/>
                </a:cubicBezTo>
                <a:cubicBezTo>
                  <a:pt x="629772" y="383673"/>
                  <a:pt x="637288" y="383033"/>
                  <a:pt x="641529" y="378003"/>
                </a:cubicBezTo>
                <a:cubicBezTo>
                  <a:pt x="696202" y="312882"/>
                  <a:pt x="793169" y="304058"/>
                  <a:pt x="858699" y="358239"/>
                </a:cubicBezTo>
                <a:lnTo>
                  <a:pt x="837327" y="358417"/>
                </a:lnTo>
                <a:cubicBezTo>
                  <a:pt x="830752" y="358417"/>
                  <a:pt x="825421" y="363748"/>
                  <a:pt x="825421" y="370324"/>
                </a:cubicBezTo>
                <a:cubicBezTo>
                  <a:pt x="825421" y="376899"/>
                  <a:pt x="830752" y="382230"/>
                  <a:pt x="837327" y="382230"/>
                </a:cubicBezTo>
                <a:lnTo>
                  <a:pt x="886262" y="382230"/>
                </a:lnTo>
                <a:cubicBezTo>
                  <a:pt x="886718" y="382259"/>
                  <a:pt x="887175" y="382259"/>
                  <a:pt x="887631" y="382230"/>
                </a:cubicBezTo>
                <a:cubicBezTo>
                  <a:pt x="889923" y="382230"/>
                  <a:pt x="892162" y="381546"/>
                  <a:pt x="894061" y="380265"/>
                </a:cubicBezTo>
                <a:lnTo>
                  <a:pt x="894894" y="379730"/>
                </a:lnTo>
                <a:lnTo>
                  <a:pt x="895251" y="379432"/>
                </a:lnTo>
                <a:lnTo>
                  <a:pt x="896025" y="378837"/>
                </a:lnTo>
                <a:cubicBezTo>
                  <a:pt x="898356" y="376615"/>
                  <a:pt x="899688" y="373544"/>
                  <a:pt x="899716" y="370324"/>
                </a:cubicBezTo>
                <a:lnTo>
                  <a:pt x="899716" y="319841"/>
                </a:lnTo>
                <a:cubicBezTo>
                  <a:pt x="899716" y="313265"/>
                  <a:pt x="894386" y="307935"/>
                  <a:pt x="887810" y="307935"/>
                </a:cubicBezTo>
                <a:cubicBezTo>
                  <a:pt x="881234" y="307935"/>
                  <a:pt x="875904" y="313265"/>
                  <a:pt x="875904" y="319841"/>
                </a:cubicBezTo>
                <a:lnTo>
                  <a:pt x="875904" y="341570"/>
                </a:lnTo>
                <a:cubicBezTo>
                  <a:pt x="838367" y="309584"/>
                  <a:pt x="791418" y="295840"/>
                  <a:pt x="745856" y="299478"/>
                </a:cubicBezTo>
                <a:close/>
                <a:moveTo>
                  <a:pt x="0" y="0"/>
                </a:moveTo>
                <a:lnTo>
                  <a:pt x="782642" y="0"/>
                </a:lnTo>
                <a:lnTo>
                  <a:pt x="1260479" y="487363"/>
                </a:lnTo>
                <a:lnTo>
                  <a:pt x="763591" y="965200"/>
                </a:lnTo>
                <a:lnTo>
                  <a:pt x="0" y="965200"/>
                </a:lnTo>
                <a:lnTo>
                  <a:pt x="482601" y="48260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pl-PL" sz="600" kern="1200" dirty="0"/>
          </a:p>
        </p:txBody>
      </p:sp>
      <p:sp>
        <p:nvSpPr>
          <p:cNvPr id="12" name="Dowolny kształt: kształt 11">
            <a:extLst>
              <a:ext uri="{FF2B5EF4-FFF2-40B4-BE49-F238E27FC236}">
                <a16:creationId xmlns:a16="http://schemas.microsoft.com/office/drawing/2014/main" id="{6FED4788-6CBF-A432-655F-3F21BDA04F2A}"/>
              </a:ext>
            </a:extLst>
          </p:cNvPr>
          <p:cNvSpPr/>
          <p:nvPr/>
        </p:nvSpPr>
        <p:spPr>
          <a:xfrm>
            <a:off x="6771481" y="3075069"/>
            <a:ext cx="1769657" cy="707862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900" kern="1200" dirty="0"/>
              <a:t>Zgłaszanie</a:t>
            </a:r>
          </a:p>
        </p:txBody>
      </p:sp>
      <p:sp>
        <p:nvSpPr>
          <p:cNvPr id="13" name="Dowolny kształt: kształt 12">
            <a:extLst>
              <a:ext uri="{FF2B5EF4-FFF2-40B4-BE49-F238E27FC236}">
                <a16:creationId xmlns:a16="http://schemas.microsoft.com/office/drawing/2014/main" id="{B73F14BD-E5C8-2EE5-4560-3E6FB5B9FA18}"/>
              </a:ext>
            </a:extLst>
          </p:cNvPr>
          <p:cNvSpPr/>
          <p:nvPr/>
        </p:nvSpPr>
        <p:spPr>
          <a:xfrm>
            <a:off x="3496359" y="3075069"/>
            <a:ext cx="1769657" cy="707862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600" kern="1200" dirty="0"/>
              <a:t>Powiadamianie</a:t>
            </a:r>
          </a:p>
        </p:txBody>
      </p:sp>
      <p:sp>
        <p:nvSpPr>
          <p:cNvPr id="14" name="Dowolny kształt: kształt 13">
            <a:extLst>
              <a:ext uri="{FF2B5EF4-FFF2-40B4-BE49-F238E27FC236}">
                <a16:creationId xmlns:a16="http://schemas.microsoft.com/office/drawing/2014/main" id="{A377B45E-703B-3C6C-B7A1-CEBABF60AEC2}"/>
              </a:ext>
            </a:extLst>
          </p:cNvPr>
          <p:cNvSpPr/>
          <p:nvPr/>
        </p:nvSpPr>
        <p:spPr>
          <a:xfrm>
            <a:off x="3065624" y="3075069"/>
            <a:ext cx="1769657" cy="707862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800" kern="1200" dirty="0"/>
              <a:t>Planowanie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A8BBEE7-B240-DBC9-FCDC-7367BD512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7598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Rozwiązanie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7AC9DA1A-D164-DDD8-0E93-E356404368E1}"/>
              </a:ext>
            </a:extLst>
          </p:cNvPr>
          <p:cNvSpPr txBox="1">
            <a:spLocks/>
          </p:cNvSpPr>
          <p:nvPr/>
        </p:nvSpPr>
        <p:spPr>
          <a:xfrm>
            <a:off x="4971691" y="0"/>
            <a:ext cx="2248618" cy="556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Michał Chawar</a:t>
            </a:r>
            <a:b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</a:br>
            <a: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SOK</a:t>
            </a:r>
            <a:endParaRPr lang="pl-PL" sz="7200" b="1" dirty="0">
              <a:solidFill>
                <a:schemeClr val="accent4">
                  <a:lumMod val="25000"/>
                  <a:lumOff val="75000"/>
                </a:schemeClr>
              </a:solidFill>
              <a:latin typeface="Outfit" pitchFamily="2" charset="0"/>
            </a:endParaRPr>
          </a:p>
        </p:txBody>
      </p:sp>
      <p:sp>
        <p:nvSpPr>
          <p:cNvPr id="5" name="Dowolny kształt: kształt 4">
            <a:extLst>
              <a:ext uri="{FF2B5EF4-FFF2-40B4-BE49-F238E27FC236}">
                <a16:creationId xmlns:a16="http://schemas.microsoft.com/office/drawing/2014/main" id="{0CDADA5E-E553-9257-A5B1-A4ABFA13E6A8}"/>
              </a:ext>
            </a:extLst>
          </p:cNvPr>
          <p:cNvSpPr/>
          <p:nvPr/>
        </p:nvSpPr>
        <p:spPr>
          <a:xfrm>
            <a:off x="1465354" y="2883152"/>
            <a:ext cx="2729239" cy="1091695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1600" kern="1200" dirty="0"/>
              <a:t>Zgłaszanie</a:t>
            </a:r>
          </a:p>
        </p:txBody>
      </p:sp>
      <p:sp>
        <p:nvSpPr>
          <p:cNvPr id="6" name="Dowolny kształt: kształt 5">
            <a:extLst>
              <a:ext uri="{FF2B5EF4-FFF2-40B4-BE49-F238E27FC236}">
                <a16:creationId xmlns:a16="http://schemas.microsoft.com/office/drawing/2014/main" id="{238F3B1C-BBD0-1A41-7A74-0275D774BD6D}"/>
              </a:ext>
            </a:extLst>
          </p:cNvPr>
          <p:cNvSpPr/>
          <p:nvPr/>
        </p:nvSpPr>
        <p:spPr>
          <a:xfrm>
            <a:off x="3640383" y="2883152"/>
            <a:ext cx="2729239" cy="1091695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1600" kern="1200" dirty="0"/>
              <a:t>Agregacja</a:t>
            </a:r>
          </a:p>
        </p:txBody>
      </p:sp>
      <p:sp>
        <p:nvSpPr>
          <p:cNvPr id="8" name="Dowolny kształt: kształt 7">
            <a:extLst>
              <a:ext uri="{FF2B5EF4-FFF2-40B4-BE49-F238E27FC236}">
                <a16:creationId xmlns:a16="http://schemas.microsoft.com/office/drawing/2014/main" id="{CF6F3B66-D23B-AA66-4E9D-504D4F6FC5B5}"/>
              </a:ext>
            </a:extLst>
          </p:cNvPr>
          <p:cNvSpPr/>
          <p:nvPr/>
        </p:nvSpPr>
        <p:spPr>
          <a:xfrm>
            <a:off x="5811899" y="2883152"/>
            <a:ext cx="2729239" cy="1091695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1600" kern="1200" dirty="0"/>
              <a:t>Planowanie</a:t>
            </a:r>
          </a:p>
        </p:txBody>
      </p:sp>
      <p:sp>
        <p:nvSpPr>
          <p:cNvPr id="9" name="Dowolny kształt: kształt 8">
            <a:extLst>
              <a:ext uri="{FF2B5EF4-FFF2-40B4-BE49-F238E27FC236}">
                <a16:creationId xmlns:a16="http://schemas.microsoft.com/office/drawing/2014/main" id="{F3400AA5-A3BD-BF25-DFAE-2FD68B0C6B77}"/>
              </a:ext>
            </a:extLst>
          </p:cNvPr>
          <p:cNvSpPr/>
          <p:nvPr/>
        </p:nvSpPr>
        <p:spPr>
          <a:xfrm>
            <a:off x="7982122" y="2883152"/>
            <a:ext cx="2729239" cy="1091695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1600" kern="1200" dirty="0"/>
              <a:t>Powiadamianie</a:t>
            </a:r>
          </a:p>
        </p:txBody>
      </p:sp>
    </p:spTree>
    <p:extLst>
      <p:ext uri="{BB962C8B-B14F-4D97-AF65-F5344CB8AC3E}">
        <p14:creationId xmlns:p14="http://schemas.microsoft.com/office/powerpoint/2010/main" val="1223329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73000">
              <a:schemeClr val="accent4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7ABBB7-96AC-B662-0E39-F83C56E3F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Dowolny kształt: kształt 41">
            <a:extLst>
              <a:ext uri="{FF2B5EF4-FFF2-40B4-BE49-F238E27FC236}">
                <a16:creationId xmlns:a16="http://schemas.microsoft.com/office/drawing/2014/main" id="{39F1A55A-E293-062C-BBE5-D1BFB142A8F9}"/>
              </a:ext>
            </a:extLst>
          </p:cNvPr>
          <p:cNvSpPr/>
          <p:nvPr/>
        </p:nvSpPr>
        <p:spPr>
          <a:xfrm>
            <a:off x="2042101" y="2946400"/>
            <a:ext cx="1260479" cy="965200"/>
          </a:xfrm>
          <a:custGeom>
            <a:avLst/>
            <a:gdLst>
              <a:gd name="csX0" fmla="*/ 912069 w 1260479"/>
              <a:gd name="csY0" fmla="*/ 408335 h 965200"/>
              <a:gd name="csX1" fmla="*/ 905075 w 1260479"/>
              <a:gd name="csY1" fmla="*/ 423664 h 965200"/>
              <a:gd name="csX2" fmla="*/ 813983 w 1260479"/>
              <a:gd name="csY2" fmla="*/ 622704 h 965200"/>
              <a:gd name="csX3" fmla="*/ 812265 w 1260479"/>
              <a:gd name="csY3" fmla="*/ 623332 h 965200"/>
              <a:gd name="csX4" fmla="*/ 823100 w 1260479"/>
              <a:gd name="csY4" fmla="*/ 604401 h 965200"/>
              <a:gd name="csX5" fmla="*/ 818695 w 1260479"/>
              <a:gd name="csY5" fmla="*/ 588089 h 965200"/>
              <a:gd name="csX6" fmla="*/ 802383 w 1260479"/>
              <a:gd name="csY6" fmla="*/ 592495 h 965200"/>
              <a:gd name="csX7" fmla="*/ 777380 w 1260479"/>
              <a:gd name="csY7" fmla="*/ 636369 h 965200"/>
              <a:gd name="csX8" fmla="*/ 781785 w 1260479"/>
              <a:gd name="csY8" fmla="*/ 652621 h 965200"/>
              <a:gd name="csX9" fmla="*/ 825660 w 1260479"/>
              <a:gd name="csY9" fmla="*/ 677684 h 965200"/>
              <a:gd name="csX10" fmla="*/ 841971 w 1260479"/>
              <a:gd name="csY10" fmla="*/ 673279 h 965200"/>
              <a:gd name="csX11" fmla="*/ 837566 w 1260479"/>
              <a:gd name="csY11" fmla="*/ 656967 h 965200"/>
              <a:gd name="csX12" fmla="*/ 818992 w 1260479"/>
              <a:gd name="csY12" fmla="*/ 646430 h 965200"/>
              <a:gd name="csX13" fmla="*/ 938531 w 1260479"/>
              <a:gd name="csY13" fmla="*/ 477659 h 965200"/>
              <a:gd name="csX14" fmla="*/ 927399 w 1260479"/>
              <a:gd name="csY14" fmla="*/ 415330 h 965200"/>
              <a:gd name="csX15" fmla="*/ 912069 w 1260479"/>
              <a:gd name="csY15" fmla="*/ 408335 h 965200"/>
              <a:gd name="csX16" fmla="*/ 607538 w 1260479"/>
              <a:gd name="csY16" fmla="*/ 407412 h 965200"/>
              <a:gd name="csX17" fmla="*/ 598489 w 1260479"/>
              <a:gd name="csY17" fmla="*/ 408603 h 965200"/>
              <a:gd name="csX18" fmla="*/ 554436 w 1260479"/>
              <a:gd name="csY18" fmla="*/ 434022 h 965200"/>
              <a:gd name="csX19" fmla="*/ 549405 w 1260479"/>
              <a:gd name="csY19" fmla="*/ 450091 h 965200"/>
              <a:gd name="csX20" fmla="*/ 565473 w 1260479"/>
              <a:gd name="csY20" fmla="*/ 455122 h 965200"/>
              <a:gd name="csX21" fmla="*/ 566342 w 1260479"/>
              <a:gd name="csY21" fmla="*/ 454620 h 965200"/>
              <a:gd name="csX22" fmla="*/ 584559 w 1260479"/>
              <a:gd name="csY22" fmla="*/ 444083 h 965200"/>
              <a:gd name="csX23" fmla="*/ 581344 w 1260479"/>
              <a:gd name="csY23" fmla="*/ 477659 h 965200"/>
              <a:gd name="csX24" fmla="*/ 730172 w 1260479"/>
              <a:gd name="csY24" fmla="*/ 653752 h 965200"/>
              <a:gd name="csX25" fmla="*/ 732196 w 1260479"/>
              <a:gd name="csY25" fmla="*/ 653752 h 965200"/>
              <a:gd name="csX26" fmla="*/ 745055 w 1260479"/>
              <a:gd name="csY26" fmla="*/ 642799 h 965200"/>
              <a:gd name="csX27" fmla="*/ 734101 w 1260479"/>
              <a:gd name="csY27" fmla="*/ 629940 h 965200"/>
              <a:gd name="csX28" fmla="*/ 734339 w 1260479"/>
              <a:gd name="csY28" fmla="*/ 630297 h 965200"/>
              <a:gd name="csX29" fmla="*/ 605156 w 1260479"/>
              <a:gd name="csY29" fmla="*/ 477659 h 965200"/>
              <a:gd name="csX30" fmla="*/ 608014 w 1260479"/>
              <a:gd name="csY30" fmla="*/ 449739 h 965200"/>
              <a:gd name="csX31" fmla="*/ 608490 w 1260479"/>
              <a:gd name="csY31" fmla="*/ 449739 h 965200"/>
              <a:gd name="csX32" fmla="*/ 619384 w 1260479"/>
              <a:gd name="csY32" fmla="*/ 468610 h 965200"/>
              <a:gd name="csX33" fmla="*/ 635666 w 1260479"/>
              <a:gd name="csY33" fmla="*/ 472986 h 965200"/>
              <a:gd name="csX34" fmla="*/ 640042 w 1260479"/>
              <a:gd name="csY34" fmla="*/ 456704 h 965200"/>
              <a:gd name="csX35" fmla="*/ 614741 w 1260479"/>
              <a:gd name="csY35" fmla="*/ 412948 h 965200"/>
              <a:gd name="csX36" fmla="*/ 607538 w 1260479"/>
              <a:gd name="csY36" fmla="*/ 407412 h 965200"/>
              <a:gd name="csX37" fmla="*/ 745856 w 1260479"/>
              <a:gd name="csY37" fmla="*/ 299478 h 965200"/>
              <a:gd name="csX38" fmla="*/ 624135 w 1260479"/>
              <a:gd name="csY38" fmla="*/ 361672 h 965200"/>
              <a:gd name="csX39" fmla="*/ 623313 w 1260479"/>
              <a:gd name="csY39" fmla="*/ 362644 h 965200"/>
              <a:gd name="csX40" fmla="*/ 624741 w 1260479"/>
              <a:gd name="csY40" fmla="*/ 379432 h 965200"/>
              <a:gd name="csX41" fmla="*/ 641529 w 1260479"/>
              <a:gd name="csY41" fmla="*/ 378003 h 965200"/>
              <a:gd name="csX42" fmla="*/ 858699 w 1260479"/>
              <a:gd name="csY42" fmla="*/ 358239 h 965200"/>
              <a:gd name="csX43" fmla="*/ 837327 w 1260479"/>
              <a:gd name="csY43" fmla="*/ 358417 h 965200"/>
              <a:gd name="csX44" fmla="*/ 825421 w 1260479"/>
              <a:gd name="csY44" fmla="*/ 370324 h 965200"/>
              <a:gd name="csX45" fmla="*/ 837327 w 1260479"/>
              <a:gd name="csY45" fmla="*/ 382230 h 965200"/>
              <a:gd name="csX46" fmla="*/ 886262 w 1260479"/>
              <a:gd name="csY46" fmla="*/ 382230 h 965200"/>
              <a:gd name="csX47" fmla="*/ 887631 w 1260479"/>
              <a:gd name="csY47" fmla="*/ 382230 h 965200"/>
              <a:gd name="csX48" fmla="*/ 894061 w 1260479"/>
              <a:gd name="csY48" fmla="*/ 380265 h 965200"/>
              <a:gd name="csX49" fmla="*/ 894894 w 1260479"/>
              <a:gd name="csY49" fmla="*/ 379730 h 965200"/>
              <a:gd name="csX50" fmla="*/ 895251 w 1260479"/>
              <a:gd name="csY50" fmla="*/ 379432 h 965200"/>
              <a:gd name="csX51" fmla="*/ 896025 w 1260479"/>
              <a:gd name="csY51" fmla="*/ 378837 h 965200"/>
              <a:gd name="csX52" fmla="*/ 899716 w 1260479"/>
              <a:gd name="csY52" fmla="*/ 370324 h 965200"/>
              <a:gd name="csX53" fmla="*/ 899716 w 1260479"/>
              <a:gd name="csY53" fmla="*/ 319841 h 965200"/>
              <a:gd name="csX54" fmla="*/ 887810 w 1260479"/>
              <a:gd name="csY54" fmla="*/ 307935 h 965200"/>
              <a:gd name="csX55" fmla="*/ 875904 w 1260479"/>
              <a:gd name="csY55" fmla="*/ 319841 h 965200"/>
              <a:gd name="csX56" fmla="*/ 875904 w 1260479"/>
              <a:gd name="csY56" fmla="*/ 341570 h 965200"/>
              <a:gd name="csX57" fmla="*/ 745856 w 1260479"/>
              <a:gd name="csY57" fmla="*/ 299478 h 965200"/>
              <a:gd name="csX58" fmla="*/ 0 w 1260479"/>
              <a:gd name="csY58" fmla="*/ 0 h 965200"/>
              <a:gd name="csX59" fmla="*/ 782642 w 1260479"/>
              <a:gd name="csY59" fmla="*/ 0 h 965200"/>
              <a:gd name="csX60" fmla="*/ 1260479 w 1260479"/>
              <a:gd name="csY60" fmla="*/ 487363 h 965200"/>
              <a:gd name="csX61" fmla="*/ 763591 w 1260479"/>
              <a:gd name="csY61" fmla="*/ 965200 h 965200"/>
              <a:gd name="csX62" fmla="*/ 0 w 1260479"/>
              <a:gd name="csY62" fmla="*/ 965200 h 965200"/>
              <a:gd name="csX63" fmla="*/ 482601 w 1260479"/>
              <a:gd name="csY63" fmla="*/ 482601 h 965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</a:cxnLst>
            <a:rect l="l" t="t" r="r" b="b"/>
            <a:pathLst>
              <a:path w="1260479" h="965200">
                <a:moveTo>
                  <a:pt x="912069" y="408335"/>
                </a:moveTo>
                <a:cubicBezTo>
                  <a:pt x="905905" y="410636"/>
                  <a:pt x="902773" y="417500"/>
                  <a:pt x="905075" y="423664"/>
                </a:cubicBezTo>
                <a:cubicBezTo>
                  <a:pt x="934884" y="503781"/>
                  <a:pt x="894101" y="592895"/>
                  <a:pt x="813983" y="622704"/>
                </a:cubicBezTo>
                <a:cubicBezTo>
                  <a:pt x="813412" y="622917"/>
                  <a:pt x="812839" y="623126"/>
                  <a:pt x="812265" y="623332"/>
                </a:cubicBezTo>
                <a:lnTo>
                  <a:pt x="823100" y="604401"/>
                </a:lnTo>
                <a:cubicBezTo>
                  <a:pt x="826388" y="598680"/>
                  <a:pt x="824416" y="591377"/>
                  <a:pt x="818695" y="588089"/>
                </a:cubicBezTo>
                <a:cubicBezTo>
                  <a:pt x="812974" y="584801"/>
                  <a:pt x="805671" y="586774"/>
                  <a:pt x="802383" y="592495"/>
                </a:cubicBezTo>
                <a:lnTo>
                  <a:pt x="777380" y="636369"/>
                </a:lnTo>
                <a:cubicBezTo>
                  <a:pt x="774109" y="642073"/>
                  <a:pt x="776080" y="649349"/>
                  <a:pt x="781785" y="652621"/>
                </a:cubicBezTo>
                <a:lnTo>
                  <a:pt x="825660" y="677684"/>
                </a:lnTo>
                <a:cubicBezTo>
                  <a:pt x="831381" y="680972"/>
                  <a:pt x="838684" y="678999"/>
                  <a:pt x="841971" y="673279"/>
                </a:cubicBezTo>
                <a:cubicBezTo>
                  <a:pt x="845259" y="667558"/>
                  <a:pt x="843287" y="660255"/>
                  <a:pt x="837566" y="656967"/>
                </a:cubicBezTo>
                <a:lnTo>
                  <a:pt x="818992" y="646430"/>
                </a:lnTo>
                <a:cubicBezTo>
                  <a:pt x="890821" y="621513"/>
                  <a:pt x="938862" y="553686"/>
                  <a:pt x="938531" y="477659"/>
                </a:cubicBezTo>
                <a:cubicBezTo>
                  <a:pt x="938556" y="456386"/>
                  <a:pt x="934786" y="435279"/>
                  <a:pt x="927399" y="415330"/>
                </a:cubicBezTo>
                <a:cubicBezTo>
                  <a:pt x="925097" y="409165"/>
                  <a:pt x="918234" y="406033"/>
                  <a:pt x="912069" y="408335"/>
                </a:cubicBezTo>
                <a:close/>
                <a:moveTo>
                  <a:pt x="607538" y="407412"/>
                </a:moveTo>
                <a:cubicBezTo>
                  <a:pt x="604483" y="406591"/>
                  <a:pt x="601227" y="407020"/>
                  <a:pt x="598489" y="408603"/>
                </a:cubicBezTo>
                <a:lnTo>
                  <a:pt x="554436" y="434022"/>
                </a:lnTo>
                <a:cubicBezTo>
                  <a:pt x="548609" y="437070"/>
                  <a:pt x="546357" y="444265"/>
                  <a:pt x="549405" y="450091"/>
                </a:cubicBezTo>
                <a:cubicBezTo>
                  <a:pt x="552453" y="455918"/>
                  <a:pt x="559647" y="458170"/>
                  <a:pt x="565473" y="455122"/>
                </a:cubicBezTo>
                <a:cubicBezTo>
                  <a:pt x="565770" y="454967"/>
                  <a:pt x="566060" y="454800"/>
                  <a:pt x="566342" y="454620"/>
                </a:cubicBezTo>
                <a:lnTo>
                  <a:pt x="584559" y="444083"/>
                </a:lnTo>
                <a:cubicBezTo>
                  <a:pt x="582440" y="455150"/>
                  <a:pt x="581363" y="466391"/>
                  <a:pt x="581344" y="477659"/>
                </a:cubicBezTo>
                <a:cubicBezTo>
                  <a:pt x="581074" y="564905"/>
                  <a:pt x="644101" y="639479"/>
                  <a:pt x="730172" y="653752"/>
                </a:cubicBezTo>
                <a:lnTo>
                  <a:pt x="732196" y="653752"/>
                </a:lnTo>
                <a:cubicBezTo>
                  <a:pt x="738772" y="654279"/>
                  <a:pt x="744529" y="649374"/>
                  <a:pt x="745055" y="642799"/>
                </a:cubicBezTo>
                <a:cubicBezTo>
                  <a:pt x="745581" y="636223"/>
                  <a:pt x="740677" y="630466"/>
                  <a:pt x="734101" y="629940"/>
                </a:cubicBezTo>
                <a:lnTo>
                  <a:pt x="734339" y="630297"/>
                </a:lnTo>
                <a:cubicBezTo>
                  <a:pt x="659663" y="618000"/>
                  <a:pt x="604939" y="553340"/>
                  <a:pt x="605156" y="477659"/>
                </a:cubicBezTo>
                <a:cubicBezTo>
                  <a:pt x="605269" y="468285"/>
                  <a:pt x="606225" y="458941"/>
                  <a:pt x="608014" y="449739"/>
                </a:cubicBezTo>
                <a:lnTo>
                  <a:pt x="608490" y="449739"/>
                </a:lnTo>
                <a:lnTo>
                  <a:pt x="619384" y="468610"/>
                </a:lnTo>
                <a:cubicBezTo>
                  <a:pt x="622672" y="474314"/>
                  <a:pt x="629962" y="476274"/>
                  <a:pt x="635666" y="472986"/>
                </a:cubicBezTo>
                <a:cubicBezTo>
                  <a:pt x="641370" y="469698"/>
                  <a:pt x="643330" y="462408"/>
                  <a:pt x="640042" y="456704"/>
                </a:cubicBezTo>
                <a:lnTo>
                  <a:pt x="614741" y="412948"/>
                </a:lnTo>
                <a:cubicBezTo>
                  <a:pt x="613166" y="410224"/>
                  <a:pt x="610576" y="408233"/>
                  <a:pt x="607538" y="407412"/>
                </a:cubicBezTo>
                <a:close/>
                <a:moveTo>
                  <a:pt x="745856" y="299478"/>
                </a:moveTo>
                <a:cubicBezTo>
                  <a:pt x="700295" y="303116"/>
                  <a:pt x="656122" y="324135"/>
                  <a:pt x="624135" y="361672"/>
                </a:cubicBezTo>
                <a:cubicBezTo>
                  <a:pt x="623860" y="361995"/>
                  <a:pt x="623586" y="362319"/>
                  <a:pt x="623313" y="362644"/>
                </a:cubicBezTo>
                <a:cubicBezTo>
                  <a:pt x="619072" y="367674"/>
                  <a:pt x="619711" y="375191"/>
                  <a:pt x="624741" y="379432"/>
                </a:cubicBezTo>
                <a:cubicBezTo>
                  <a:pt x="629772" y="383673"/>
                  <a:pt x="637288" y="383033"/>
                  <a:pt x="641529" y="378003"/>
                </a:cubicBezTo>
                <a:cubicBezTo>
                  <a:pt x="696202" y="312882"/>
                  <a:pt x="793169" y="304058"/>
                  <a:pt x="858699" y="358239"/>
                </a:cubicBezTo>
                <a:lnTo>
                  <a:pt x="837327" y="358417"/>
                </a:lnTo>
                <a:cubicBezTo>
                  <a:pt x="830752" y="358417"/>
                  <a:pt x="825421" y="363748"/>
                  <a:pt x="825421" y="370324"/>
                </a:cubicBezTo>
                <a:cubicBezTo>
                  <a:pt x="825421" y="376899"/>
                  <a:pt x="830752" y="382230"/>
                  <a:pt x="837327" y="382230"/>
                </a:cubicBezTo>
                <a:lnTo>
                  <a:pt x="886262" y="382230"/>
                </a:lnTo>
                <a:cubicBezTo>
                  <a:pt x="886718" y="382259"/>
                  <a:pt x="887175" y="382259"/>
                  <a:pt x="887631" y="382230"/>
                </a:cubicBezTo>
                <a:cubicBezTo>
                  <a:pt x="889923" y="382230"/>
                  <a:pt x="892162" y="381546"/>
                  <a:pt x="894061" y="380265"/>
                </a:cubicBezTo>
                <a:lnTo>
                  <a:pt x="894894" y="379730"/>
                </a:lnTo>
                <a:lnTo>
                  <a:pt x="895251" y="379432"/>
                </a:lnTo>
                <a:lnTo>
                  <a:pt x="896025" y="378837"/>
                </a:lnTo>
                <a:cubicBezTo>
                  <a:pt x="898356" y="376615"/>
                  <a:pt x="899688" y="373544"/>
                  <a:pt x="899716" y="370324"/>
                </a:cubicBezTo>
                <a:lnTo>
                  <a:pt x="899716" y="319841"/>
                </a:lnTo>
                <a:cubicBezTo>
                  <a:pt x="899716" y="313265"/>
                  <a:pt x="894386" y="307935"/>
                  <a:pt x="887810" y="307935"/>
                </a:cubicBezTo>
                <a:cubicBezTo>
                  <a:pt x="881234" y="307935"/>
                  <a:pt x="875904" y="313265"/>
                  <a:pt x="875904" y="319841"/>
                </a:cubicBezTo>
                <a:lnTo>
                  <a:pt x="875904" y="341570"/>
                </a:lnTo>
                <a:cubicBezTo>
                  <a:pt x="838367" y="309584"/>
                  <a:pt x="791418" y="295840"/>
                  <a:pt x="745856" y="299478"/>
                </a:cubicBezTo>
                <a:close/>
                <a:moveTo>
                  <a:pt x="0" y="0"/>
                </a:moveTo>
                <a:lnTo>
                  <a:pt x="782642" y="0"/>
                </a:lnTo>
                <a:lnTo>
                  <a:pt x="1260479" y="487363"/>
                </a:lnTo>
                <a:lnTo>
                  <a:pt x="763591" y="965200"/>
                </a:lnTo>
                <a:lnTo>
                  <a:pt x="0" y="965200"/>
                </a:lnTo>
                <a:lnTo>
                  <a:pt x="482601" y="48260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pl-PL" sz="600" kern="1200" dirty="0"/>
          </a:p>
        </p:txBody>
      </p:sp>
      <p:sp>
        <p:nvSpPr>
          <p:cNvPr id="43" name="Dowolny kształt: kształt 42">
            <a:extLst>
              <a:ext uri="{FF2B5EF4-FFF2-40B4-BE49-F238E27FC236}">
                <a16:creationId xmlns:a16="http://schemas.microsoft.com/office/drawing/2014/main" id="{A648CFFF-82A9-942E-503B-8C20770197DF}"/>
              </a:ext>
            </a:extLst>
          </p:cNvPr>
          <p:cNvSpPr/>
          <p:nvPr/>
        </p:nvSpPr>
        <p:spPr>
          <a:xfrm>
            <a:off x="8724312" y="2946400"/>
            <a:ext cx="1260479" cy="965200"/>
          </a:xfrm>
          <a:custGeom>
            <a:avLst/>
            <a:gdLst>
              <a:gd name="csX0" fmla="*/ 912069 w 1260479"/>
              <a:gd name="csY0" fmla="*/ 408335 h 965200"/>
              <a:gd name="csX1" fmla="*/ 905075 w 1260479"/>
              <a:gd name="csY1" fmla="*/ 423664 h 965200"/>
              <a:gd name="csX2" fmla="*/ 813983 w 1260479"/>
              <a:gd name="csY2" fmla="*/ 622704 h 965200"/>
              <a:gd name="csX3" fmla="*/ 812265 w 1260479"/>
              <a:gd name="csY3" fmla="*/ 623332 h 965200"/>
              <a:gd name="csX4" fmla="*/ 823100 w 1260479"/>
              <a:gd name="csY4" fmla="*/ 604401 h 965200"/>
              <a:gd name="csX5" fmla="*/ 818695 w 1260479"/>
              <a:gd name="csY5" fmla="*/ 588089 h 965200"/>
              <a:gd name="csX6" fmla="*/ 802383 w 1260479"/>
              <a:gd name="csY6" fmla="*/ 592495 h 965200"/>
              <a:gd name="csX7" fmla="*/ 777380 w 1260479"/>
              <a:gd name="csY7" fmla="*/ 636369 h 965200"/>
              <a:gd name="csX8" fmla="*/ 781785 w 1260479"/>
              <a:gd name="csY8" fmla="*/ 652621 h 965200"/>
              <a:gd name="csX9" fmla="*/ 825660 w 1260479"/>
              <a:gd name="csY9" fmla="*/ 677684 h 965200"/>
              <a:gd name="csX10" fmla="*/ 841971 w 1260479"/>
              <a:gd name="csY10" fmla="*/ 673279 h 965200"/>
              <a:gd name="csX11" fmla="*/ 837566 w 1260479"/>
              <a:gd name="csY11" fmla="*/ 656967 h 965200"/>
              <a:gd name="csX12" fmla="*/ 818992 w 1260479"/>
              <a:gd name="csY12" fmla="*/ 646430 h 965200"/>
              <a:gd name="csX13" fmla="*/ 938531 w 1260479"/>
              <a:gd name="csY13" fmla="*/ 477659 h 965200"/>
              <a:gd name="csX14" fmla="*/ 927399 w 1260479"/>
              <a:gd name="csY14" fmla="*/ 415330 h 965200"/>
              <a:gd name="csX15" fmla="*/ 912069 w 1260479"/>
              <a:gd name="csY15" fmla="*/ 408335 h 965200"/>
              <a:gd name="csX16" fmla="*/ 607538 w 1260479"/>
              <a:gd name="csY16" fmla="*/ 407412 h 965200"/>
              <a:gd name="csX17" fmla="*/ 598489 w 1260479"/>
              <a:gd name="csY17" fmla="*/ 408603 h 965200"/>
              <a:gd name="csX18" fmla="*/ 554436 w 1260479"/>
              <a:gd name="csY18" fmla="*/ 434022 h 965200"/>
              <a:gd name="csX19" fmla="*/ 549405 w 1260479"/>
              <a:gd name="csY19" fmla="*/ 450091 h 965200"/>
              <a:gd name="csX20" fmla="*/ 565473 w 1260479"/>
              <a:gd name="csY20" fmla="*/ 455122 h 965200"/>
              <a:gd name="csX21" fmla="*/ 566342 w 1260479"/>
              <a:gd name="csY21" fmla="*/ 454620 h 965200"/>
              <a:gd name="csX22" fmla="*/ 584559 w 1260479"/>
              <a:gd name="csY22" fmla="*/ 444083 h 965200"/>
              <a:gd name="csX23" fmla="*/ 581344 w 1260479"/>
              <a:gd name="csY23" fmla="*/ 477659 h 965200"/>
              <a:gd name="csX24" fmla="*/ 730172 w 1260479"/>
              <a:gd name="csY24" fmla="*/ 653752 h 965200"/>
              <a:gd name="csX25" fmla="*/ 732196 w 1260479"/>
              <a:gd name="csY25" fmla="*/ 653752 h 965200"/>
              <a:gd name="csX26" fmla="*/ 745055 w 1260479"/>
              <a:gd name="csY26" fmla="*/ 642799 h 965200"/>
              <a:gd name="csX27" fmla="*/ 734101 w 1260479"/>
              <a:gd name="csY27" fmla="*/ 629940 h 965200"/>
              <a:gd name="csX28" fmla="*/ 734339 w 1260479"/>
              <a:gd name="csY28" fmla="*/ 630297 h 965200"/>
              <a:gd name="csX29" fmla="*/ 605156 w 1260479"/>
              <a:gd name="csY29" fmla="*/ 477659 h 965200"/>
              <a:gd name="csX30" fmla="*/ 608014 w 1260479"/>
              <a:gd name="csY30" fmla="*/ 449739 h 965200"/>
              <a:gd name="csX31" fmla="*/ 608490 w 1260479"/>
              <a:gd name="csY31" fmla="*/ 449739 h 965200"/>
              <a:gd name="csX32" fmla="*/ 619384 w 1260479"/>
              <a:gd name="csY32" fmla="*/ 468610 h 965200"/>
              <a:gd name="csX33" fmla="*/ 635666 w 1260479"/>
              <a:gd name="csY33" fmla="*/ 472986 h 965200"/>
              <a:gd name="csX34" fmla="*/ 640042 w 1260479"/>
              <a:gd name="csY34" fmla="*/ 456704 h 965200"/>
              <a:gd name="csX35" fmla="*/ 614741 w 1260479"/>
              <a:gd name="csY35" fmla="*/ 412948 h 965200"/>
              <a:gd name="csX36" fmla="*/ 607538 w 1260479"/>
              <a:gd name="csY36" fmla="*/ 407412 h 965200"/>
              <a:gd name="csX37" fmla="*/ 745856 w 1260479"/>
              <a:gd name="csY37" fmla="*/ 299478 h 965200"/>
              <a:gd name="csX38" fmla="*/ 624135 w 1260479"/>
              <a:gd name="csY38" fmla="*/ 361672 h 965200"/>
              <a:gd name="csX39" fmla="*/ 623313 w 1260479"/>
              <a:gd name="csY39" fmla="*/ 362644 h 965200"/>
              <a:gd name="csX40" fmla="*/ 624741 w 1260479"/>
              <a:gd name="csY40" fmla="*/ 379432 h 965200"/>
              <a:gd name="csX41" fmla="*/ 641529 w 1260479"/>
              <a:gd name="csY41" fmla="*/ 378003 h 965200"/>
              <a:gd name="csX42" fmla="*/ 858699 w 1260479"/>
              <a:gd name="csY42" fmla="*/ 358239 h 965200"/>
              <a:gd name="csX43" fmla="*/ 837327 w 1260479"/>
              <a:gd name="csY43" fmla="*/ 358417 h 965200"/>
              <a:gd name="csX44" fmla="*/ 825421 w 1260479"/>
              <a:gd name="csY44" fmla="*/ 370324 h 965200"/>
              <a:gd name="csX45" fmla="*/ 837327 w 1260479"/>
              <a:gd name="csY45" fmla="*/ 382230 h 965200"/>
              <a:gd name="csX46" fmla="*/ 886262 w 1260479"/>
              <a:gd name="csY46" fmla="*/ 382230 h 965200"/>
              <a:gd name="csX47" fmla="*/ 887631 w 1260479"/>
              <a:gd name="csY47" fmla="*/ 382230 h 965200"/>
              <a:gd name="csX48" fmla="*/ 894061 w 1260479"/>
              <a:gd name="csY48" fmla="*/ 380265 h 965200"/>
              <a:gd name="csX49" fmla="*/ 894894 w 1260479"/>
              <a:gd name="csY49" fmla="*/ 379730 h 965200"/>
              <a:gd name="csX50" fmla="*/ 895251 w 1260479"/>
              <a:gd name="csY50" fmla="*/ 379432 h 965200"/>
              <a:gd name="csX51" fmla="*/ 896025 w 1260479"/>
              <a:gd name="csY51" fmla="*/ 378837 h 965200"/>
              <a:gd name="csX52" fmla="*/ 899716 w 1260479"/>
              <a:gd name="csY52" fmla="*/ 370324 h 965200"/>
              <a:gd name="csX53" fmla="*/ 899716 w 1260479"/>
              <a:gd name="csY53" fmla="*/ 319841 h 965200"/>
              <a:gd name="csX54" fmla="*/ 887810 w 1260479"/>
              <a:gd name="csY54" fmla="*/ 307935 h 965200"/>
              <a:gd name="csX55" fmla="*/ 875904 w 1260479"/>
              <a:gd name="csY55" fmla="*/ 319841 h 965200"/>
              <a:gd name="csX56" fmla="*/ 875904 w 1260479"/>
              <a:gd name="csY56" fmla="*/ 341570 h 965200"/>
              <a:gd name="csX57" fmla="*/ 745856 w 1260479"/>
              <a:gd name="csY57" fmla="*/ 299478 h 965200"/>
              <a:gd name="csX58" fmla="*/ 0 w 1260479"/>
              <a:gd name="csY58" fmla="*/ 0 h 965200"/>
              <a:gd name="csX59" fmla="*/ 782642 w 1260479"/>
              <a:gd name="csY59" fmla="*/ 0 h 965200"/>
              <a:gd name="csX60" fmla="*/ 1260479 w 1260479"/>
              <a:gd name="csY60" fmla="*/ 487363 h 965200"/>
              <a:gd name="csX61" fmla="*/ 763591 w 1260479"/>
              <a:gd name="csY61" fmla="*/ 965200 h 965200"/>
              <a:gd name="csX62" fmla="*/ 0 w 1260479"/>
              <a:gd name="csY62" fmla="*/ 965200 h 965200"/>
              <a:gd name="csX63" fmla="*/ 482601 w 1260479"/>
              <a:gd name="csY63" fmla="*/ 482601 h 965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</a:cxnLst>
            <a:rect l="l" t="t" r="r" b="b"/>
            <a:pathLst>
              <a:path w="1260479" h="965200">
                <a:moveTo>
                  <a:pt x="912069" y="408335"/>
                </a:moveTo>
                <a:cubicBezTo>
                  <a:pt x="905905" y="410636"/>
                  <a:pt x="902773" y="417500"/>
                  <a:pt x="905075" y="423664"/>
                </a:cubicBezTo>
                <a:cubicBezTo>
                  <a:pt x="934884" y="503781"/>
                  <a:pt x="894101" y="592895"/>
                  <a:pt x="813983" y="622704"/>
                </a:cubicBezTo>
                <a:cubicBezTo>
                  <a:pt x="813412" y="622917"/>
                  <a:pt x="812839" y="623126"/>
                  <a:pt x="812265" y="623332"/>
                </a:cubicBezTo>
                <a:lnTo>
                  <a:pt x="823100" y="604401"/>
                </a:lnTo>
                <a:cubicBezTo>
                  <a:pt x="826388" y="598680"/>
                  <a:pt x="824416" y="591377"/>
                  <a:pt x="818695" y="588089"/>
                </a:cubicBezTo>
                <a:cubicBezTo>
                  <a:pt x="812974" y="584801"/>
                  <a:pt x="805671" y="586774"/>
                  <a:pt x="802383" y="592495"/>
                </a:cubicBezTo>
                <a:lnTo>
                  <a:pt x="777380" y="636369"/>
                </a:lnTo>
                <a:cubicBezTo>
                  <a:pt x="774109" y="642073"/>
                  <a:pt x="776080" y="649349"/>
                  <a:pt x="781785" y="652621"/>
                </a:cubicBezTo>
                <a:lnTo>
                  <a:pt x="825660" y="677684"/>
                </a:lnTo>
                <a:cubicBezTo>
                  <a:pt x="831381" y="680972"/>
                  <a:pt x="838684" y="678999"/>
                  <a:pt x="841971" y="673279"/>
                </a:cubicBezTo>
                <a:cubicBezTo>
                  <a:pt x="845259" y="667558"/>
                  <a:pt x="843287" y="660255"/>
                  <a:pt x="837566" y="656967"/>
                </a:cubicBezTo>
                <a:lnTo>
                  <a:pt x="818992" y="646430"/>
                </a:lnTo>
                <a:cubicBezTo>
                  <a:pt x="890821" y="621513"/>
                  <a:pt x="938862" y="553686"/>
                  <a:pt x="938531" y="477659"/>
                </a:cubicBezTo>
                <a:cubicBezTo>
                  <a:pt x="938556" y="456386"/>
                  <a:pt x="934786" y="435279"/>
                  <a:pt x="927399" y="415330"/>
                </a:cubicBezTo>
                <a:cubicBezTo>
                  <a:pt x="925097" y="409165"/>
                  <a:pt x="918234" y="406033"/>
                  <a:pt x="912069" y="408335"/>
                </a:cubicBezTo>
                <a:close/>
                <a:moveTo>
                  <a:pt x="607538" y="407412"/>
                </a:moveTo>
                <a:cubicBezTo>
                  <a:pt x="604483" y="406591"/>
                  <a:pt x="601227" y="407020"/>
                  <a:pt x="598489" y="408603"/>
                </a:cubicBezTo>
                <a:lnTo>
                  <a:pt x="554436" y="434022"/>
                </a:lnTo>
                <a:cubicBezTo>
                  <a:pt x="548609" y="437070"/>
                  <a:pt x="546357" y="444265"/>
                  <a:pt x="549405" y="450091"/>
                </a:cubicBezTo>
                <a:cubicBezTo>
                  <a:pt x="552453" y="455918"/>
                  <a:pt x="559647" y="458170"/>
                  <a:pt x="565473" y="455122"/>
                </a:cubicBezTo>
                <a:cubicBezTo>
                  <a:pt x="565770" y="454967"/>
                  <a:pt x="566060" y="454800"/>
                  <a:pt x="566342" y="454620"/>
                </a:cubicBezTo>
                <a:lnTo>
                  <a:pt x="584559" y="444083"/>
                </a:lnTo>
                <a:cubicBezTo>
                  <a:pt x="582440" y="455150"/>
                  <a:pt x="581363" y="466391"/>
                  <a:pt x="581344" y="477659"/>
                </a:cubicBezTo>
                <a:cubicBezTo>
                  <a:pt x="581074" y="564905"/>
                  <a:pt x="644101" y="639479"/>
                  <a:pt x="730172" y="653752"/>
                </a:cubicBezTo>
                <a:lnTo>
                  <a:pt x="732196" y="653752"/>
                </a:lnTo>
                <a:cubicBezTo>
                  <a:pt x="738772" y="654279"/>
                  <a:pt x="744529" y="649374"/>
                  <a:pt x="745055" y="642799"/>
                </a:cubicBezTo>
                <a:cubicBezTo>
                  <a:pt x="745581" y="636223"/>
                  <a:pt x="740677" y="630466"/>
                  <a:pt x="734101" y="629940"/>
                </a:cubicBezTo>
                <a:lnTo>
                  <a:pt x="734339" y="630297"/>
                </a:lnTo>
                <a:cubicBezTo>
                  <a:pt x="659663" y="618000"/>
                  <a:pt x="604939" y="553340"/>
                  <a:pt x="605156" y="477659"/>
                </a:cubicBezTo>
                <a:cubicBezTo>
                  <a:pt x="605269" y="468285"/>
                  <a:pt x="606225" y="458941"/>
                  <a:pt x="608014" y="449739"/>
                </a:cubicBezTo>
                <a:lnTo>
                  <a:pt x="608490" y="449739"/>
                </a:lnTo>
                <a:lnTo>
                  <a:pt x="619384" y="468610"/>
                </a:lnTo>
                <a:cubicBezTo>
                  <a:pt x="622672" y="474314"/>
                  <a:pt x="629962" y="476274"/>
                  <a:pt x="635666" y="472986"/>
                </a:cubicBezTo>
                <a:cubicBezTo>
                  <a:pt x="641370" y="469698"/>
                  <a:pt x="643330" y="462408"/>
                  <a:pt x="640042" y="456704"/>
                </a:cubicBezTo>
                <a:lnTo>
                  <a:pt x="614741" y="412948"/>
                </a:lnTo>
                <a:cubicBezTo>
                  <a:pt x="613166" y="410224"/>
                  <a:pt x="610576" y="408233"/>
                  <a:pt x="607538" y="407412"/>
                </a:cubicBezTo>
                <a:close/>
                <a:moveTo>
                  <a:pt x="745856" y="299478"/>
                </a:moveTo>
                <a:cubicBezTo>
                  <a:pt x="700295" y="303116"/>
                  <a:pt x="656122" y="324135"/>
                  <a:pt x="624135" y="361672"/>
                </a:cubicBezTo>
                <a:cubicBezTo>
                  <a:pt x="623860" y="361995"/>
                  <a:pt x="623586" y="362319"/>
                  <a:pt x="623313" y="362644"/>
                </a:cubicBezTo>
                <a:cubicBezTo>
                  <a:pt x="619072" y="367674"/>
                  <a:pt x="619711" y="375191"/>
                  <a:pt x="624741" y="379432"/>
                </a:cubicBezTo>
                <a:cubicBezTo>
                  <a:pt x="629772" y="383673"/>
                  <a:pt x="637288" y="383033"/>
                  <a:pt x="641529" y="378003"/>
                </a:cubicBezTo>
                <a:cubicBezTo>
                  <a:pt x="696202" y="312882"/>
                  <a:pt x="793169" y="304058"/>
                  <a:pt x="858699" y="358239"/>
                </a:cubicBezTo>
                <a:lnTo>
                  <a:pt x="837327" y="358417"/>
                </a:lnTo>
                <a:cubicBezTo>
                  <a:pt x="830752" y="358417"/>
                  <a:pt x="825421" y="363748"/>
                  <a:pt x="825421" y="370324"/>
                </a:cubicBezTo>
                <a:cubicBezTo>
                  <a:pt x="825421" y="376899"/>
                  <a:pt x="830752" y="382230"/>
                  <a:pt x="837327" y="382230"/>
                </a:cubicBezTo>
                <a:lnTo>
                  <a:pt x="886262" y="382230"/>
                </a:lnTo>
                <a:cubicBezTo>
                  <a:pt x="886718" y="382259"/>
                  <a:pt x="887175" y="382259"/>
                  <a:pt x="887631" y="382230"/>
                </a:cubicBezTo>
                <a:cubicBezTo>
                  <a:pt x="889923" y="382230"/>
                  <a:pt x="892162" y="381546"/>
                  <a:pt x="894061" y="380265"/>
                </a:cubicBezTo>
                <a:lnTo>
                  <a:pt x="894894" y="379730"/>
                </a:lnTo>
                <a:lnTo>
                  <a:pt x="895251" y="379432"/>
                </a:lnTo>
                <a:lnTo>
                  <a:pt x="896025" y="378837"/>
                </a:lnTo>
                <a:cubicBezTo>
                  <a:pt x="898356" y="376615"/>
                  <a:pt x="899688" y="373544"/>
                  <a:pt x="899716" y="370324"/>
                </a:cubicBezTo>
                <a:lnTo>
                  <a:pt x="899716" y="319841"/>
                </a:lnTo>
                <a:cubicBezTo>
                  <a:pt x="899716" y="313265"/>
                  <a:pt x="894386" y="307935"/>
                  <a:pt x="887810" y="307935"/>
                </a:cubicBezTo>
                <a:cubicBezTo>
                  <a:pt x="881234" y="307935"/>
                  <a:pt x="875904" y="313265"/>
                  <a:pt x="875904" y="319841"/>
                </a:cubicBezTo>
                <a:lnTo>
                  <a:pt x="875904" y="341570"/>
                </a:lnTo>
                <a:cubicBezTo>
                  <a:pt x="838367" y="309584"/>
                  <a:pt x="791418" y="295840"/>
                  <a:pt x="745856" y="299478"/>
                </a:cubicBezTo>
                <a:close/>
                <a:moveTo>
                  <a:pt x="0" y="0"/>
                </a:moveTo>
                <a:lnTo>
                  <a:pt x="782642" y="0"/>
                </a:lnTo>
                <a:lnTo>
                  <a:pt x="1260479" y="487363"/>
                </a:lnTo>
                <a:lnTo>
                  <a:pt x="763591" y="965200"/>
                </a:lnTo>
                <a:lnTo>
                  <a:pt x="0" y="965200"/>
                </a:lnTo>
                <a:lnTo>
                  <a:pt x="482601" y="48260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pl-PL" sz="600" kern="1200" dirty="0"/>
          </a:p>
        </p:txBody>
      </p:sp>
      <p:sp>
        <p:nvSpPr>
          <p:cNvPr id="45" name="Dowolny kształt: kształt 44">
            <a:extLst>
              <a:ext uri="{FF2B5EF4-FFF2-40B4-BE49-F238E27FC236}">
                <a16:creationId xmlns:a16="http://schemas.microsoft.com/office/drawing/2014/main" id="{6F8AEFF2-7F2E-3338-48D1-332B347ACA6D}"/>
              </a:ext>
            </a:extLst>
          </p:cNvPr>
          <p:cNvSpPr/>
          <p:nvPr/>
        </p:nvSpPr>
        <p:spPr>
          <a:xfrm>
            <a:off x="9761839" y="3075069"/>
            <a:ext cx="1769657" cy="707862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900" kern="1200" dirty="0"/>
              <a:t>Zgłaszanie</a:t>
            </a:r>
          </a:p>
        </p:txBody>
      </p:sp>
      <p:sp>
        <p:nvSpPr>
          <p:cNvPr id="46" name="Dowolny kształt: kształt 45">
            <a:extLst>
              <a:ext uri="{FF2B5EF4-FFF2-40B4-BE49-F238E27FC236}">
                <a16:creationId xmlns:a16="http://schemas.microsoft.com/office/drawing/2014/main" id="{5650D88B-7DCD-376C-D5B6-A5E9F72BC731}"/>
              </a:ext>
            </a:extLst>
          </p:cNvPr>
          <p:cNvSpPr/>
          <p:nvPr/>
        </p:nvSpPr>
        <p:spPr>
          <a:xfrm>
            <a:off x="619800" y="3075069"/>
            <a:ext cx="1769657" cy="707862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600" kern="1200" dirty="0"/>
              <a:t>Powiadamianie</a:t>
            </a:r>
          </a:p>
        </p:txBody>
      </p:sp>
      <p:sp>
        <p:nvSpPr>
          <p:cNvPr id="47" name="Dowolny kształt: kształt 46">
            <a:extLst>
              <a:ext uri="{FF2B5EF4-FFF2-40B4-BE49-F238E27FC236}">
                <a16:creationId xmlns:a16="http://schemas.microsoft.com/office/drawing/2014/main" id="{303F5FFF-DD73-B1AC-1C65-384CB95B0660}"/>
              </a:ext>
            </a:extLst>
          </p:cNvPr>
          <p:cNvSpPr/>
          <p:nvPr/>
        </p:nvSpPr>
        <p:spPr>
          <a:xfrm>
            <a:off x="-790503" y="3075069"/>
            <a:ext cx="1769657" cy="707862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800" kern="1200" dirty="0"/>
              <a:t>Planowanie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93CE407-A590-2B50-3749-FB3E286D8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7598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Rozwiązanie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D0F45558-DD4C-F0B6-DD18-4D4267649FF3}"/>
              </a:ext>
            </a:extLst>
          </p:cNvPr>
          <p:cNvSpPr txBox="1">
            <a:spLocks/>
          </p:cNvSpPr>
          <p:nvPr/>
        </p:nvSpPr>
        <p:spPr>
          <a:xfrm>
            <a:off x="4971691" y="0"/>
            <a:ext cx="2248618" cy="556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Michał Chawar</a:t>
            </a:r>
            <a:b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</a:br>
            <a: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SOK</a:t>
            </a:r>
            <a:endParaRPr lang="pl-PL" sz="7200" b="1" dirty="0">
              <a:solidFill>
                <a:schemeClr val="accent4">
                  <a:lumMod val="25000"/>
                  <a:lumOff val="75000"/>
                </a:schemeClr>
              </a:solidFill>
              <a:latin typeface="Outfit" pitchFamily="2" charset="0"/>
            </a:endParaRPr>
          </a:p>
        </p:txBody>
      </p:sp>
      <p:sp>
        <p:nvSpPr>
          <p:cNvPr id="9" name="Dowolny kształt: kształt 8">
            <a:extLst>
              <a:ext uri="{FF2B5EF4-FFF2-40B4-BE49-F238E27FC236}">
                <a16:creationId xmlns:a16="http://schemas.microsoft.com/office/drawing/2014/main" id="{7723340B-3A86-7F67-51CB-7E3B8A6E87D8}"/>
              </a:ext>
            </a:extLst>
          </p:cNvPr>
          <p:cNvSpPr/>
          <p:nvPr/>
        </p:nvSpPr>
        <p:spPr>
          <a:xfrm>
            <a:off x="7316287" y="3075069"/>
            <a:ext cx="1769657" cy="707862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600" kern="1200" dirty="0"/>
              <a:t>Powiadamianie</a:t>
            </a:r>
          </a:p>
        </p:txBody>
      </p:sp>
      <p:sp>
        <p:nvSpPr>
          <p:cNvPr id="8" name="Dowolny kształt: kształt 7">
            <a:extLst>
              <a:ext uri="{FF2B5EF4-FFF2-40B4-BE49-F238E27FC236}">
                <a16:creationId xmlns:a16="http://schemas.microsoft.com/office/drawing/2014/main" id="{4553864B-D4EF-F915-D9DD-3AD41DB06A18}"/>
              </a:ext>
            </a:extLst>
          </p:cNvPr>
          <p:cNvSpPr/>
          <p:nvPr/>
        </p:nvSpPr>
        <p:spPr>
          <a:xfrm>
            <a:off x="5909100" y="3075069"/>
            <a:ext cx="1769657" cy="707862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800" kern="1200" dirty="0"/>
              <a:t>Planowanie</a:t>
            </a:r>
          </a:p>
        </p:txBody>
      </p:sp>
      <p:sp>
        <p:nvSpPr>
          <p:cNvPr id="6" name="Dowolny kształt: kształt 5">
            <a:extLst>
              <a:ext uri="{FF2B5EF4-FFF2-40B4-BE49-F238E27FC236}">
                <a16:creationId xmlns:a16="http://schemas.microsoft.com/office/drawing/2014/main" id="{D283A44A-5A9C-5012-2820-23BA58D7A761}"/>
              </a:ext>
            </a:extLst>
          </p:cNvPr>
          <p:cNvSpPr/>
          <p:nvPr/>
        </p:nvSpPr>
        <p:spPr>
          <a:xfrm>
            <a:off x="4501075" y="3075069"/>
            <a:ext cx="1769657" cy="707862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900" kern="1200" dirty="0"/>
              <a:t>Agregacja</a:t>
            </a:r>
          </a:p>
        </p:txBody>
      </p:sp>
      <p:sp>
        <p:nvSpPr>
          <p:cNvPr id="5" name="Dowolny kształt: kształt 4">
            <a:extLst>
              <a:ext uri="{FF2B5EF4-FFF2-40B4-BE49-F238E27FC236}">
                <a16:creationId xmlns:a16="http://schemas.microsoft.com/office/drawing/2014/main" id="{50D1B67D-4D16-0C5A-AD0F-3E5B103A0871}"/>
              </a:ext>
            </a:extLst>
          </p:cNvPr>
          <p:cNvSpPr/>
          <p:nvPr/>
        </p:nvSpPr>
        <p:spPr>
          <a:xfrm>
            <a:off x="3090772" y="3075069"/>
            <a:ext cx="1769657" cy="707862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900" kern="1200" dirty="0"/>
              <a:t>Zgłaszanie</a:t>
            </a:r>
          </a:p>
        </p:txBody>
      </p:sp>
    </p:spTree>
    <p:extLst>
      <p:ext uri="{BB962C8B-B14F-4D97-AF65-F5344CB8AC3E}">
        <p14:creationId xmlns:p14="http://schemas.microsoft.com/office/powerpoint/2010/main" val="15700311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73000">
              <a:schemeClr val="accent4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A9EFCF-91E7-FE8F-A03C-6B11AF3D7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Dowolny kształt: kształt 41">
            <a:extLst>
              <a:ext uri="{FF2B5EF4-FFF2-40B4-BE49-F238E27FC236}">
                <a16:creationId xmlns:a16="http://schemas.microsoft.com/office/drawing/2014/main" id="{9D39700B-601F-5D2D-9F45-AC4FB29988CE}"/>
              </a:ext>
            </a:extLst>
          </p:cNvPr>
          <p:cNvSpPr/>
          <p:nvPr/>
        </p:nvSpPr>
        <p:spPr>
          <a:xfrm>
            <a:off x="2042101" y="2946400"/>
            <a:ext cx="1260479" cy="965200"/>
          </a:xfrm>
          <a:custGeom>
            <a:avLst/>
            <a:gdLst>
              <a:gd name="csX0" fmla="*/ 912069 w 1260479"/>
              <a:gd name="csY0" fmla="*/ 408335 h 965200"/>
              <a:gd name="csX1" fmla="*/ 905075 w 1260479"/>
              <a:gd name="csY1" fmla="*/ 423664 h 965200"/>
              <a:gd name="csX2" fmla="*/ 813983 w 1260479"/>
              <a:gd name="csY2" fmla="*/ 622704 h 965200"/>
              <a:gd name="csX3" fmla="*/ 812265 w 1260479"/>
              <a:gd name="csY3" fmla="*/ 623332 h 965200"/>
              <a:gd name="csX4" fmla="*/ 823100 w 1260479"/>
              <a:gd name="csY4" fmla="*/ 604401 h 965200"/>
              <a:gd name="csX5" fmla="*/ 818695 w 1260479"/>
              <a:gd name="csY5" fmla="*/ 588089 h 965200"/>
              <a:gd name="csX6" fmla="*/ 802383 w 1260479"/>
              <a:gd name="csY6" fmla="*/ 592495 h 965200"/>
              <a:gd name="csX7" fmla="*/ 777380 w 1260479"/>
              <a:gd name="csY7" fmla="*/ 636369 h 965200"/>
              <a:gd name="csX8" fmla="*/ 781785 w 1260479"/>
              <a:gd name="csY8" fmla="*/ 652621 h 965200"/>
              <a:gd name="csX9" fmla="*/ 825660 w 1260479"/>
              <a:gd name="csY9" fmla="*/ 677684 h 965200"/>
              <a:gd name="csX10" fmla="*/ 841971 w 1260479"/>
              <a:gd name="csY10" fmla="*/ 673279 h 965200"/>
              <a:gd name="csX11" fmla="*/ 837566 w 1260479"/>
              <a:gd name="csY11" fmla="*/ 656967 h 965200"/>
              <a:gd name="csX12" fmla="*/ 818992 w 1260479"/>
              <a:gd name="csY12" fmla="*/ 646430 h 965200"/>
              <a:gd name="csX13" fmla="*/ 938531 w 1260479"/>
              <a:gd name="csY13" fmla="*/ 477659 h 965200"/>
              <a:gd name="csX14" fmla="*/ 927399 w 1260479"/>
              <a:gd name="csY14" fmla="*/ 415330 h 965200"/>
              <a:gd name="csX15" fmla="*/ 912069 w 1260479"/>
              <a:gd name="csY15" fmla="*/ 408335 h 965200"/>
              <a:gd name="csX16" fmla="*/ 607538 w 1260479"/>
              <a:gd name="csY16" fmla="*/ 407412 h 965200"/>
              <a:gd name="csX17" fmla="*/ 598489 w 1260479"/>
              <a:gd name="csY17" fmla="*/ 408603 h 965200"/>
              <a:gd name="csX18" fmla="*/ 554436 w 1260479"/>
              <a:gd name="csY18" fmla="*/ 434022 h 965200"/>
              <a:gd name="csX19" fmla="*/ 549405 w 1260479"/>
              <a:gd name="csY19" fmla="*/ 450091 h 965200"/>
              <a:gd name="csX20" fmla="*/ 565473 w 1260479"/>
              <a:gd name="csY20" fmla="*/ 455122 h 965200"/>
              <a:gd name="csX21" fmla="*/ 566342 w 1260479"/>
              <a:gd name="csY21" fmla="*/ 454620 h 965200"/>
              <a:gd name="csX22" fmla="*/ 584559 w 1260479"/>
              <a:gd name="csY22" fmla="*/ 444083 h 965200"/>
              <a:gd name="csX23" fmla="*/ 581344 w 1260479"/>
              <a:gd name="csY23" fmla="*/ 477659 h 965200"/>
              <a:gd name="csX24" fmla="*/ 730172 w 1260479"/>
              <a:gd name="csY24" fmla="*/ 653752 h 965200"/>
              <a:gd name="csX25" fmla="*/ 732196 w 1260479"/>
              <a:gd name="csY25" fmla="*/ 653752 h 965200"/>
              <a:gd name="csX26" fmla="*/ 745055 w 1260479"/>
              <a:gd name="csY26" fmla="*/ 642799 h 965200"/>
              <a:gd name="csX27" fmla="*/ 734101 w 1260479"/>
              <a:gd name="csY27" fmla="*/ 629940 h 965200"/>
              <a:gd name="csX28" fmla="*/ 734339 w 1260479"/>
              <a:gd name="csY28" fmla="*/ 630297 h 965200"/>
              <a:gd name="csX29" fmla="*/ 605156 w 1260479"/>
              <a:gd name="csY29" fmla="*/ 477659 h 965200"/>
              <a:gd name="csX30" fmla="*/ 608014 w 1260479"/>
              <a:gd name="csY30" fmla="*/ 449739 h 965200"/>
              <a:gd name="csX31" fmla="*/ 608490 w 1260479"/>
              <a:gd name="csY31" fmla="*/ 449739 h 965200"/>
              <a:gd name="csX32" fmla="*/ 619384 w 1260479"/>
              <a:gd name="csY32" fmla="*/ 468610 h 965200"/>
              <a:gd name="csX33" fmla="*/ 635666 w 1260479"/>
              <a:gd name="csY33" fmla="*/ 472986 h 965200"/>
              <a:gd name="csX34" fmla="*/ 640042 w 1260479"/>
              <a:gd name="csY34" fmla="*/ 456704 h 965200"/>
              <a:gd name="csX35" fmla="*/ 614741 w 1260479"/>
              <a:gd name="csY35" fmla="*/ 412948 h 965200"/>
              <a:gd name="csX36" fmla="*/ 607538 w 1260479"/>
              <a:gd name="csY36" fmla="*/ 407412 h 965200"/>
              <a:gd name="csX37" fmla="*/ 745856 w 1260479"/>
              <a:gd name="csY37" fmla="*/ 299478 h 965200"/>
              <a:gd name="csX38" fmla="*/ 624135 w 1260479"/>
              <a:gd name="csY38" fmla="*/ 361672 h 965200"/>
              <a:gd name="csX39" fmla="*/ 623313 w 1260479"/>
              <a:gd name="csY39" fmla="*/ 362644 h 965200"/>
              <a:gd name="csX40" fmla="*/ 624741 w 1260479"/>
              <a:gd name="csY40" fmla="*/ 379432 h 965200"/>
              <a:gd name="csX41" fmla="*/ 641529 w 1260479"/>
              <a:gd name="csY41" fmla="*/ 378003 h 965200"/>
              <a:gd name="csX42" fmla="*/ 858699 w 1260479"/>
              <a:gd name="csY42" fmla="*/ 358239 h 965200"/>
              <a:gd name="csX43" fmla="*/ 837327 w 1260479"/>
              <a:gd name="csY43" fmla="*/ 358417 h 965200"/>
              <a:gd name="csX44" fmla="*/ 825421 w 1260479"/>
              <a:gd name="csY44" fmla="*/ 370324 h 965200"/>
              <a:gd name="csX45" fmla="*/ 837327 w 1260479"/>
              <a:gd name="csY45" fmla="*/ 382230 h 965200"/>
              <a:gd name="csX46" fmla="*/ 886262 w 1260479"/>
              <a:gd name="csY46" fmla="*/ 382230 h 965200"/>
              <a:gd name="csX47" fmla="*/ 887631 w 1260479"/>
              <a:gd name="csY47" fmla="*/ 382230 h 965200"/>
              <a:gd name="csX48" fmla="*/ 894061 w 1260479"/>
              <a:gd name="csY48" fmla="*/ 380265 h 965200"/>
              <a:gd name="csX49" fmla="*/ 894894 w 1260479"/>
              <a:gd name="csY49" fmla="*/ 379730 h 965200"/>
              <a:gd name="csX50" fmla="*/ 895251 w 1260479"/>
              <a:gd name="csY50" fmla="*/ 379432 h 965200"/>
              <a:gd name="csX51" fmla="*/ 896025 w 1260479"/>
              <a:gd name="csY51" fmla="*/ 378837 h 965200"/>
              <a:gd name="csX52" fmla="*/ 899716 w 1260479"/>
              <a:gd name="csY52" fmla="*/ 370324 h 965200"/>
              <a:gd name="csX53" fmla="*/ 899716 w 1260479"/>
              <a:gd name="csY53" fmla="*/ 319841 h 965200"/>
              <a:gd name="csX54" fmla="*/ 887810 w 1260479"/>
              <a:gd name="csY54" fmla="*/ 307935 h 965200"/>
              <a:gd name="csX55" fmla="*/ 875904 w 1260479"/>
              <a:gd name="csY55" fmla="*/ 319841 h 965200"/>
              <a:gd name="csX56" fmla="*/ 875904 w 1260479"/>
              <a:gd name="csY56" fmla="*/ 341570 h 965200"/>
              <a:gd name="csX57" fmla="*/ 745856 w 1260479"/>
              <a:gd name="csY57" fmla="*/ 299478 h 965200"/>
              <a:gd name="csX58" fmla="*/ 0 w 1260479"/>
              <a:gd name="csY58" fmla="*/ 0 h 965200"/>
              <a:gd name="csX59" fmla="*/ 782642 w 1260479"/>
              <a:gd name="csY59" fmla="*/ 0 h 965200"/>
              <a:gd name="csX60" fmla="*/ 1260479 w 1260479"/>
              <a:gd name="csY60" fmla="*/ 487363 h 965200"/>
              <a:gd name="csX61" fmla="*/ 763591 w 1260479"/>
              <a:gd name="csY61" fmla="*/ 965200 h 965200"/>
              <a:gd name="csX62" fmla="*/ 0 w 1260479"/>
              <a:gd name="csY62" fmla="*/ 965200 h 965200"/>
              <a:gd name="csX63" fmla="*/ 482601 w 1260479"/>
              <a:gd name="csY63" fmla="*/ 482601 h 965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</a:cxnLst>
            <a:rect l="l" t="t" r="r" b="b"/>
            <a:pathLst>
              <a:path w="1260479" h="965200">
                <a:moveTo>
                  <a:pt x="912069" y="408335"/>
                </a:moveTo>
                <a:cubicBezTo>
                  <a:pt x="905905" y="410636"/>
                  <a:pt x="902773" y="417500"/>
                  <a:pt x="905075" y="423664"/>
                </a:cubicBezTo>
                <a:cubicBezTo>
                  <a:pt x="934884" y="503781"/>
                  <a:pt x="894101" y="592895"/>
                  <a:pt x="813983" y="622704"/>
                </a:cubicBezTo>
                <a:cubicBezTo>
                  <a:pt x="813412" y="622917"/>
                  <a:pt x="812839" y="623126"/>
                  <a:pt x="812265" y="623332"/>
                </a:cubicBezTo>
                <a:lnTo>
                  <a:pt x="823100" y="604401"/>
                </a:lnTo>
                <a:cubicBezTo>
                  <a:pt x="826388" y="598680"/>
                  <a:pt x="824416" y="591377"/>
                  <a:pt x="818695" y="588089"/>
                </a:cubicBezTo>
                <a:cubicBezTo>
                  <a:pt x="812974" y="584801"/>
                  <a:pt x="805671" y="586774"/>
                  <a:pt x="802383" y="592495"/>
                </a:cubicBezTo>
                <a:lnTo>
                  <a:pt x="777380" y="636369"/>
                </a:lnTo>
                <a:cubicBezTo>
                  <a:pt x="774109" y="642073"/>
                  <a:pt x="776080" y="649349"/>
                  <a:pt x="781785" y="652621"/>
                </a:cubicBezTo>
                <a:lnTo>
                  <a:pt x="825660" y="677684"/>
                </a:lnTo>
                <a:cubicBezTo>
                  <a:pt x="831381" y="680972"/>
                  <a:pt x="838684" y="678999"/>
                  <a:pt x="841971" y="673279"/>
                </a:cubicBezTo>
                <a:cubicBezTo>
                  <a:pt x="845259" y="667558"/>
                  <a:pt x="843287" y="660255"/>
                  <a:pt x="837566" y="656967"/>
                </a:cubicBezTo>
                <a:lnTo>
                  <a:pt x="818992" y="646430"/>
                </a:lnTo>
                <a:cubicBezTo>
                  <a:pt x="890821" y="621513"/>
                  <a:pt x="938862" y="553686"/>
                  <a:pt x="938531" y="477659"/>
                </a:cubicBezTo>
                <a:cubicBezTo>
                  <a:pt x="938556" y="456386"/>
                  <a:pt x="934786" y="435279"/>
                  <a:pt x="927399" y="415330"/>
                </a:cubicBezTo>
                <a:cubicBezTo>
                  <a:pt x="925097" y="409165"/>
                  <a:pt x="918234" y="406033"/>
                  <a:pt x="912069" y="408335"/>
                </a:cubicBezTo>
                <a:close/>
                <a:moveTo>
                  <a:pt x="607538" y="407412"/>
                </a:moveTo>
                <a:cubicBezTo>
                  <a:pt x="604483" y="406591"/>
                  <a:pt x="601227" y="407020"/>
                  <a:pt x="598489" y="408603"/>
                </a:cubicBezTo>
                <a:lnTo>
                  <a:pt x="554436" y="434022"/>
                </a:lnTo>
                <a:cubicBezTo>
                  <a:pt x="548609" y="437070"/>
                  <a:pt x="546357" y="444265"/>
                  <a:pt x="549405" y="450091"/>
                </a:cubicBezTo>
                <a:cubicBezTo>
                  <a:pt x="552453" y="455918"/>
                  <a:pt x="559647" y="458170"/>
                  <a:pt x="565473" y="455122"/>
                </a:cubicBezTo>
                <a:cubicBezTo>
                  <a:pt x="565770" y="454967"/>
                  <a:pt x="566060" y="454800"/>
                  <a:pt x="566342" y="454620"/>
                </a:cubicBezTo>
                <a:lnTo>
                  <a:pt x="584559" y="444083"/>
                </a:lnTo>
                <a:cubicBezTo>
                  <a:pt x="582440" y="455150"/>
                  <a:pt x="581363" y="466391"/>
                  <a:pt x="581344" y="477659"/>
                </a:cubicBezTo>
                <a:cubicBezTo>
                  <a:pt x="581074" y="564905"/>
                  <a:pt x="644101" y="639479"/>
                  <a:pt x="730172" y="653752"/>
                </a:cubicBezTo>
                <a:lnTo>
                  <a:pt x="732196" y="653752"/>
                </a:lnTo>
                <a:cubicBezTo>
                  <a:pt x="738772" y="654279"/>
                  <a:pt x="744529" y="649374"/>
                  <a:pt x="745055" y="642799"/>
                </a:cubicBezTo>
                <a:cubicBezTo>
                  <a:pt x="745581" y="636223"/>
                  <a:pt x="740677" y="630466"/>
                  <a:pt x="734101" y="629940"/>
                </a:cubicBezTo>
                <a:lnTo>
                  <a:pt x="734339" y="630297"/>
                </a:lnTo>
                <a:cubicBezTo>
                  <a:pt x="659663" y="618000"/>
                  <a:pt x="604939" y="553340"/>
                  <a:pt x="605156" y="477659"/>
                </a:cubicBezTo>
                <a:cubicBezTo>
                  <a:pt x="605269" y="468285"/>
                  <a:pt x="606225" y="458941"/>
                  <a:pt x="608014" y="449739"/>
                </a:cubicBezTo>
                <a:lnTo>
                  <a:pt x="608490" y="449739"/>
                </a:lnTo>
                <a:lnTo>
                  <a:pt x="619384" y="468610"/>
                </a:lnTo>
                <a:cubicBezTo>
                  <a:pt x="622672" y="474314"/>
                  <a:pt x="629962" y="476274"/>
                  <a:pt x="635666" y="472986"/>
                </a:cubicBezTo>
                <a:cubicBezTo>
                  <a:pt x="641370" y="469698"/>
                  <a:pt x="643330" y="462408"/>
                  <a:pt x="640042" y="456704"/>
                </a:cubicBezTo>
                <a:lnTo>
                  <a:pt x="614741" y="412948"/>
                </a:lnTo>
                <a:cubicBezTo>
                  <a:pt x="613166" y="410224"/>
                  <a:pt x="610576" y="408233"/>
                  <a:pt x="607538" y="407412"/>
                </a:cubicBezTo>
                <a:close/>
                <a:moveTo>
                  <a:pt x="745856" y="299478"/>
                </a:moveTo>
                <a:cubicBezTo>
                  <a:pt x="700295" y="303116"/>
                  <a:pt x="656122" y="324135"/>
                  <a:pt x="624135" y="361672"/>
                </a:cubicBezTo>
                <a:cubicBezTo>
                  <a:pt x="623860" y="361995"/>
                  <a:pt x="623586" y="362319"/>
                  <a:pt x="623313" y="362644"/>
                </a:cubicBezTo>
                <a:cubicBezTo>
                  <a:pt x="619072" y="367674"/>
                  <a:pt x="619711" y="375191"/>
                  <a:pt x="624741" y="379432"/>
                </a:cubicBezTo>
                <a:cubicBezTo>
                  <a:pt x="629772" y="383673"/>
                  <a:pt x="637288" y="383033"/>
                  <a:pt x="641529" y="378003"/>
                </a:cubicBezTo>
                <a:cubicBezTo>
                  <a:pt x="696202" y="312882"/>
                  <a:pt x="793169" y="304058"/>
                  <a:pt x="858699" y="358239"/>
                </a:cubicBezTo>
                <a:lnTo>
                  <a:pt x="837327" y="358417"/>
                </a:lnTo>
                <a:cubicBezTo>
                  <a:pt x="830752" y="358417"/>
                  <a:pt x="825421" y="363748"/>
                  <a:pt x="825421" y="370324"/>
                </a:cubicBezTo>
                <a:cubicBezTo>
                  <a:pt x="825421" y="376899"/>
                  <a:pt x="830752" y="382230"/>
                  <a:pt x="837327" y="382230"/>
                </a:cubicBezTo>
                <a:lnTo>
                  <a:pt x="886262" y="382230"/>
                </a:lnTo>
                <a:cubicBezTo>
                  <a:pt x="886718" y="382259"/>
                  <a:pt x="887175" y="382259"/>
                  <a:pt x="887631" y="382230"/>
                </a:cubicBezTo>
                <a:cubicBezTo>
                  <a:pt x="889923" y="382230"/>
                  <a:pt x="892162" y="381546"/>
                  <a:pt x="894061" y="380265"/>
                </a:cubicBezTo>
                <a:lnTo>
                  <a:pt x="894894" y="379730"/>
                </a:lnTo>
                <a:lnTo>
                  <a:pt x="895251" y="379432"/>
                </a:lnTo>
                <a:lnTo>
                  <a:pt x="896025" y="378837"/>
                </a:lnTo>
                <a:cubicBezTo>
                  <a:pt x="898356" y="376615"/>
                  <a:pt x="899688" y="373544"/>
                  <a:pt x="899716" y="370324"/>
                </a:cubicBezTo>
                <a:lnTo>
                  <a:pt x="899716" y="319841"/>
                </a:lnTo>
                <a:cubicBezTo>
                  <a:pt x="899716" y="313265"/>
                  <a:pt x="894386" y="307935"/>
                  <a:pt x="887810" y="307935"/>
                </a:cubicBezTo>
                <a:cubicBezTo>
                  <a:pt x="881234" y="307935"/>
                  <a:pt x="875904" y="313265"/>
                  <a:pt x="875904" y="319841"/>
                </a:cubicBezTo>
                <a:lnTo>
                  <a:pt x="875904" y="341570"/>
                </a:lnTo>
                <a:cubicBezTo>
                  <a:pt x="838367" y="309584"/>
                  <a:pt x="791418" y="295840"/>
                  <a:pt x="745856" y="299478"/>
                </a:cubicBezTo>
                <a:close/>
                <a:moveTo>
                  <a:pt x="0" y="0"/>
                </a:moveTo>
                <a:lnTo>
                  <a:pt x="782642" y="0"/>
                </a:lnTo>
                <a:lnTo>
                  <a:pt x="1260479" y="487363"/>
                </a:lnTo>
                <a:lnTo>
                  <a:pt x="763591" y="965200"/>
                </a:lnTo>
                <a:lnTo>
                  <a:pt x="0" y="965200"/>
                </a:lnTo>
                <a:lnTo>
                  <a:pt x="482601" y="48260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pl-PL" sz="600" kern="1200" dirty="0"/>
          </a:p>
        </p:txBody>
      </p:sp>
      <p:sp>
        <p:nvSpPr>
          <p:cNvPr id="46" name="Dowolny kształt: kształt 45">
            <a:extLst>
              <a:ext uri="{FF2B5EF4-FFF2-40B4-BE49-F238E27FC236}">
                <a16:creationId xmlns:a16="http://schemas.microsoft.com/office/drawing/2014/main" id="{4BE699B8-9FE0-8ACD-7E96-8AB8ACB8B102}"/>
              </a:ext>
            </a:extLst>
          </p:cNvPr>
          <p:cNvSpPr/>
          <p:nvPr/>
        </p:nvSpPr>
        <p:spPr>
          <a:xfrm>
            <a:off x="619800" y="3075069"/>
            <a:ext cx="1769657" cy="707862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600" kern="1200" dirty="0"/>
              <a:t>Powiadamianie</a:t>
            </a:r>
          </a:p>
        </p:txBody>
      </p:sp>
      <p:sp>
        <p:nvSpPr>
          <p:cNvPr id="47" name="Dowolny kształt: kształt 46">
            <a:extLst>
              <a:ext uri="{FF2B5EF4-FFF2-40B4-BE49-F238E27FC236}">
                <a16:creationId xmlns:a16="http://schemas.microsoft.com/office/drawing/2014/main" id="{9329D45B-CDB0-DA03-CA19-657C6D4540DF}"/>
              </a:ext>
            </a:extLst>
          </p:cNvPr>
          <p:cNvSpPr/>
          <p:nvPr/>
        </p:nvSpPr>
        <p:spPr>
          <a:xfrm>
            <a:off x="-790503" y="3075069"/>
            <a:ext cx="1769657" cy="707862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800" kern="1200" dirty="0"/>
              <a:t>Planowanie</a:t>
            </a:r>
          </a:p>
        </p:txBody>
      </p:sp>
      <p:sp>
        <p:nvSpPr>
          <p:cNvPr id="43" name="Dowolny kształt: kształt 42">
            <a:extLst>
              <a:ext uri="{FF2B5EF4-FFF2-40B4-BE49-F238E27FC236}">
                <a16:creationId xmlns:a16="http://schemas.microsoft.com/office/drawing/2014/main" id="{FFE837FB-3852-DDB8-CE72-DADCD6FC27BD}"/>
              </a:ext>
            </a:extLst>
          </p:cNvPr>
          <p:cNvSpPr/>
          <p:nvPr/>
        </p:nvSpPr>
        <p:spPr>
          <a:xfrm>
            <a:off x="8724312" y="2946400"/>
            <a:ext cx="1260479" cy="965200"/>
          </a:xfrm>
          <a:custGeom>
            <a:avLst/>
            <a:gdLst>
              <a:gd name="csX0" fmla="*/ 912069 w 1260479"/>
              <a:gd name="csY0" fmla="*/ 408335 h 965200"/>
              <a:gd name="csX1" fmla="*/ 905075 w 1260479"/>
              <a:gd name="csY1" fmla="*/ 423664 h 965200"/>
              <a:gd name="csX2" fmla="*/ 813983 w 1260479"/>
              <a:gd name="csY2" fmla="*/ 622704 h 965200"/>
              <a:gd name="csX3" fmla="*/ 812265 w 1260479"/>
              <a:gd name="csY3" fmla="*/ 623332 h 965200"/>
              <a:gd name="csX4" fmla="*/ 823100 w 1260479"/>
              <a:gd name="csY4" fmla="*/ 604401 h 965200"/>
              <a:gd name="csX5" fmla="*/ 818695 w 1260479"/>
              <a:gd name="csY5" fmla="*/ 588089 h 965200"/>
              <a:gd name="csX6" fmla="*/ 802383 w 1260479"/>
              <a:gd name="csY6" fmla="*/ 592495 h 965200"/>
              <a:gd name="csX7" fmla="*/ 777380 w 1260479"/>
              <a:gd name="csY7" fmla="*/ 636369 h 965200"/>
              <a:gd name="csX8" fmla="*/ 781785 w 1260479"/>
              <a:gd name="csY8" fmla="*/ 652621 h 965200"/>
              <a:gd name="csX9" fmla="*/ 825660 w 1260479"/>
              <a:gd name="csY9" fmla="*/ 677684 h 965200"/>
              <a:gd name="csX10" fmla="*/ 841971 w 1260479"/>
              <a:gd name="csY10" fmla="*/ 673279 h 965200"/>
              <a:gd name="csX11" fmla="*/ 837566 w 1260479"/>
              <a:gd name="csY11" fmla="*/ 656967 h 965200"/>
              <a:gd name="csX12" fmla="*/ 818992 w 1260479"/>
              <a:gd name="csY12" fmla="*/ 646430 h 965200"/>
              <a:gd name="csX13" fmla="*/ 938531 w 1260479"/>
              <a:gd name="csY13" fmla="*/ 477659 h 965200"/>
              <a:gd name="csX14" fmla="*/ 927399 w 1260479"/>
              <a:gd name="csY14" fmla="*/ 415330 h 965200"/>
              <a:gd name="csX15" fmla="*/ 912069 w 1260479"/>
              <a:gd name="csY15" fmla="*/ 408335 h 965200"/>
              <a:gd name="csX16" fmla="*/ 607538 w 1260479"/>
              <a:gd name="csY16" fmla="*/ 407412 h 965200"/>
              <a:gd name="csX17" fmla="*/ 598489 w 1260479"/>
              <a:gd name="csY17" fmla="*/ 408603 h 965200"/>
              <a:gd name="csX18" fmla="*/ 554436 w 1260479"/>
              <a:gd name="csY18" fmla="*/ 434022 h 965200"/>
              <a:gd name="csX19" fmla="*/ 549405 w 1260479"/>
              <a:gd name="csY19" fmla="*/ 450091 h 965200"/>
              <a:gd name="csX20" fmla="*/ 565473 w 1260479"/>
              <a:gd name="csY20" fmla="*/ 455122 h 965200"/>
              <a:gd name="csX21" fmla="*/ 566342 w 1260479"/>
              <a:gd name="csY21" fmla="*/ 454620 h 965200"/>
              <a:gd name="csX22" fmla="*/ 584559 w 1260479"/>
              <a:gd name="csY22" fmla="*/ 444083 h 965200"/>
              <a:gd name="csX23" fmla="*/ 581344 w 1260479"/>
              <a:gd name="csY23" fmla="*/ 477659 h 965200"/>
              <a:gd name="csX24" fmla="*/ 730172 w 1260479"/>
              <a:gd name="csY24" fmla="*/ 653752 h 965200"/>
              <a:gd name="csX25" fmla="*/ 732196 w 1260479"/>
              <a:gd name="csY25" fmla="*/ 653752 h 965200"/>
              <a:gd name="csX26" fmla="*/ 745055 w 1260479"/>
              <a:gd name="csY26" fmla="*/ 642799 h 965200"/>
              <a:gd name="csX27" fmla="*/ 734101 w 1260479"/>
              <a:gd name="csY27" fmla="*/ 629940 h 965200"/>
              <a:gd name="csX28" fmla="*/ 734339 w 1260479"/>
              <a:gd name="csY28" fmla="*/ 630297 h 965200"/>
              <a:gd name="csX29" fmla="*/ 605156 w 1260479"/>
              <a:gd name="csY29" fmla="*/ 477659 h 965200"/>
              <a:gd name="csX30" fmla="*/ 608014 w 1260479"/>
              <a:gd name="csY30" fmla="*/ 449739 h 965200"/>
              <a:gd name="csX31" fmla="*/ 608490 w 1260479"/>
              <a:gd name="csY31" fmla="*/ 449739 h 965200"/>
              <a:gd name="csX32" fmla="*/ 619384 w 1260479"/>
              <a:gd name="csY32" fmla="*/ 468610 h 965200"/>
              <a:gd name="csX33" fmla="*/ 635666 w 1260479"/>
              <a:gd name="csY33" fmla="*/ 472986 h 965200"/>
              <a:gd name="csX34" fmla="*/ 640042 w 1260479"/>
              <a:gd name="csY34" fmla="*/ 456704 h 965200"/>
              <a:gd name="csX35" fmla="*/ 614741 w 1260479"/>
              <a:gd name="csY35" fmla="*/ 412948 h 965200"/>
              <a:gd name="csX36" fmla="*/ 607538 w 1260479"/>
              <a:gd name="csY36" fmla="*/ 407412 h 965200"/>
              <a:gd name="csX37" fmla="*/ 745856 w 1260479"/>
              <a:gd name="csY37" fmla="*/ 299478 h 965200"/>
              <a:gd name="csX38" fmla="*/ 624135 w 1260479"/>
              <a:gd name="csY38" fmla="*/ 361672 h 965200"/>
              <a:gd name="csX39" fmla="*/ 623313 w 1260479"/>
              <a:gd name="csY39" fmla="*/ 362644 h 965200"/>
              <a:gd name="csX40" fmla="*/ 624741 w 1260479"/>
              <a:gd name="csY40" fmla="*/ 379432 h 965200"/>
              <a:gd name="csX41" fmla="*/ 641529 w 1260479"/>
              <a:gd name="csY41" fmla="*/ 378003 h 965200"/>
              <a:gd name="csX42" fmla="*/ 858699 w 1260479"/>
              <a:gd name="csY42" fmla="*/ 358239 h 965200"/>
              <a:gd name="csX43" fmla="*/ 837327 w 1260479"/>
              <a:gd name="csY43" fmla="*/ 358417 h 965200"/>
              <a:gd name="csX44" fmla="*/ 825421 w 1260479"/>
              <a:gd name="csY44" fmla="*/ 370324 h 965200"/>
              <a:gd name="csX45" fmla="*/ 837327 w 1260479"/>
              <a:gd name="csY45" fmla="*/ 382230 h 965200"/>
              <a:gd name="csX46" fmla="*/ 886262 w 1260479"/>
              <a:gd name="csY46" fmla="*/ 382230 h 965200"/>
              <a:gd name="csX47" fmla="*/ 887631 w 1260479"/>
              <a:gd name="csY47" fmla="*/ 382230 h 965200"/>
              <a:gd name="csX48" fmla="*/ 894061 w 1260479"/>
              <a:gd name="csY48" fmla="*/ 380265 h 965200"/>
              <a:gd name="csX49" fmla="*/ 894894 w 1260479"/>
              <a:gd name="csY49" fmla="*/ 379730 h 965200"/>
              <a:gd name="csX50" fmla="*/ 895251 w 1260479"/>
              <a:gd name="csY50" fmla="*/ 379432 h 965200"/>
              <a:gd name="csX51" fmla="*/ 896025 w 1260479"/>
              <a:gd name="csY51" fmla="*/ 378837 h 965200"/>
              <a:gd name="csX52" fmla="*/ 899716 w 1260479"/>
              <a:gd name="csY52" fmla="*/ 370324 h 965200"/>
              <a:gd name="csX53" fmla="*/ 899716 w 1260479"/>
              <a:gd name="csY53" fmla="*/ 319841 h 965200"/>
              <a:gd name="csX54" fmla="*/ 887810 w 1260479"/>
              <a:gd name="csY54" fmla="*/ 307935 h 965200"/>
              <a:gd name="csX55" fmla="*/ 875904 w 1260479"/>
              <a:gd name="csY55" fmla="*/ 319841 h 965200"/>
              <a:gd name="csX56" fmla="*/ 875904 w 1260479"/>
              <a:gd name="csY56" fmla="*/ 341570 h 965200"/>
              <a:gd name="csX57" fmla="*/ 745856 w 1260479"/>
              <a:gd name="csY57" fmla="*/ 299478 h 965200"/>
              <a:gd name="csX58" fmla="*/ 0 w 1260479"/>
              <a:gd name="csY58" fmla="*/ 0 h 965200"/>
              <a:gd name="csX59" fmla="*/ 782642 w 1260479"/>
              <a:gd name="csY59" fmla="*/ 0 h 965200"/>
              <a:gd name="csX60" fmla="*/ 1260479 w 1260479"/>
              <a:gd name="csY60" fmla="*/ 487363 h 965200"/>
              <a:gd name="csX61" fmla="*/ 763591 w 1260479"/>
              <a:gd name="csY61" fmla="*/ 965200 h 965200"/>
              <a:gd name="csX62" fmla="*/ 0 w 1260479"/>
              <a:gd name="csY62" fmla="*/ 965200 h 965200"/>
              <a:gd name="csX63" fmla="*/ 482601 w 1260479"/>
              <a:gd name="csY63" fmla="*/ 482601 h 965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</a:cxnLst>
            <a:rect l="l" t="t" r="r" b="b"/>
            <a:pathLst>
              <a:path w="1260479" h="965200">
                <a:moveTo>
                  <a:pt x="912069" y="408335"/>
                </a:moveTo>
                <a:cubicBezTo>
                  <a:pt x="905905" y="410636"/>
                  <a:pt x="902773" y="417500"/>
                  <a:pt x="905075" y="423664"/>
                </a:cubicBezTo>
                <a:cubicBezTo>
                  <a:pt x="934884" y="503781"/>
                  <a:pt x="894101" y="592895"/>
                  <a:pt x="813983" y="622704"/>
                </a:cubicBezTo>
                <a:cubicBezTo>
                  <a:pt x="813412" y="622917"/>
                  <a:pt x="812839" y="623126"/>
                  <a:pt x="812265" y="623332"/>
                </a:cubicBezTo>
                <a:lnTo>
                  <a:pt x="823100" y="604401"/>
                </a:lnTo>
                <a:cubicBezTo>
                  <a:pt x="826388" y="598680"/>
                  <a:pt x="824416" y="591377"/>
                  <a:pt x="818695" y="588089"/>
                </a:cubicBezTo>
                <a:cubicBezTo>
                  <a:pt x="812974" y="584801"/>
                  <a:pt x="805671" y="586774"/>
                  <a:pt x="802383" y="592495"/>
                </a:cubicBezTo>
                <a:lnTo>
                  <a:pt x="777380" y="636369"/>
                </a:lnTo>
                <a:cubicBezTo>
                  <a:pt x="774109" y="642073"/>
                  <a:pt x="776080" y="649349"/>
                  <a:pt x="781785" y="652621"/>
                </a:cubicBezTo>
                <a:lnTo>
                  <a:pt x="825660" y="677684"/>
                </a:lnTo>
                <a:cubicBezTo>
                  <a:pt x="831381" y="680972"/>
                  <a:pt x="838684" y="678999"/>
                  <a:pt x="841971" y="673279"/>
                </a:cubicBezTo>
                <a:cubicBezTo>
                  <a:pt x="845259" y="667558"/>
                  <a:pt x="843287" y="660255"/>
                  <a:pt x="837566" y="656967"/>
                </a:cubicBezTo>
                <a:lnTo>
                  <a:pt x="818992" y="646430"/>
                </a:lnTo>
                <a:cubicBezTo>
                  <a:pt x="890821" y="621513"/>
                  <a:pt x="938862" y="553686"/>
                  <a:pt x="938531" y="477659"/>
                </a:cubicBezTo>
                <a:cubicBezTo>
                  <a:pt x="938556" y="456386"/>
                  <a:pt x="934786" y="435279"/>
                  <a:pt x="927399" y="415330"/>
                </a:cubicBezTo>
                <a:cubicBezTo>
                  <a:pt x="925097" y="409165"/>
                  <a:pt x="918234" y="406033"/>
                  <a:pt x="912069" y="408335"/>
                </a:cubicBezTo>
                <a:close/>
                <a:moveTo>
                  <a:pt x="607538" y="407412"/>
                </a:moveTo>
                <a:cubicBezTo>
                  <a:pt x="604483" y="406591"/>
                  <a:pt x="601227" y="407020"/>
                  <a:pt x="598489" y="408603"/>
                </a:cubicBezTo>
                <a:lnTo>
                  <a:pt x="554436" y="434022"/>
                </a:lnTo>
                <a:cubicBezTo>
                  <a:pt x="548609" y="437070"/>
                  <a:pt x="546357" y="444265"/>
                  <a:pt x="549405" y="450091"/>
                </a:cubicBezTo>
                <a:cubicBezTo>
                  <a:pt x="552453" y="455918"/>
                  <a:pt x="559647" y="458170"/>
                  <a:pt x="565473" y="455122"/>
                </a:cubicBezTo>
                <a:cubicBezTo>
                  <a:pt x="565770" y="454967"/>
                  <a:pt x="566060" y="454800"/>
                  <a:pt x="566342" y="454620"/>
                </a:cubicBezTo>
                <a:lnTo>
                  <a:pt x="584559" y="444083"/>
                </a:lnTo>
                <a:cubicBezTo>
                  <a:pt x="582440" y="455150"/>
                  <a:pt x="581363" y="466391"/>
                  <a:pt x="581344" y="477659"/>
                </a:cubicBezTo>
                <a:cubicBezTo>
                  <a:pt x="581074" y="564905"/>
                  <a:pt x="644101" y="639479"/>
                  <a:pt x="730172" y="653752"/>
                </a:cubicBezTo>
                <a:lnTo>
                  <a:pt x="732196" y="653752"/>
                </a:lnTo>
                <a:cubicBezTo>
                  <a:pt x="738772" y="654279"/>
                  <a:pt x="744529" y="649374"/>
                  <a:pt x="745055" y="642799"/>
                </a:cubicBezTo>
                <a:cubicBezTo>
                  <a:pt x="745581" y="636223"/>
                  <a:pt x="740677" y="630466"/>
                  <a:pt x="734101" y="629940"/>
                </a:cubicBezTo>
                <a:lnTo>
                  <a:pt x="734339" y="630297"/>
                </a:lnTo>
                <a:cubicBezTo>
                  <a:pt x="659663" y="618000"/>
                  <a:pt x="604939" y="553340"/>
                  <a:pt x="605156" y="477659"/>
                </a:cubicBezTo>
                <a:cubicBezTo>
                  <a:pt x="605269" y="468285"/>
                  <a:pt x="606225" y="458941"/>
                  <a:pt x="608014" y="449739"/>
                </a:cubicBezTo>
                <a:lnTo>
                  <a:pt x="608490" y="449739"/>
                </a:lnTo>
                <a:lnTo>
                  <a:pt x="619384" y="468610"/>
                </a:lnTo>
                <a:cubicBezTo>
                  <a:pt x="622672" y="474314"/>
                  <a:pt x="629962" y="476274"/>
                  <a:pt x="635666" y="472986"/>
                </a:cubicBezTo>
                <a:cubicBezTo>
                  <a:pt x="641370" y="469698"/>
                  <a:pt x="643330" y="462408"/>
                  <a:pt x="640042" y="456704"/>
                </a:cubicBezTo>
                <a:lnTo>
                  <a:pt x="614741" y="412948"/>
                </a:lnTo>
                <a:cubicBezTo>
                  <a:pt x="613166" y="410224"/>
                  <a:pt x="610576" y="408233"/>
                  <a:pt x="607538" y="407412"/>
                </a:cubicBezTo>
                <a:close/>
                <a:moveTo>
                  <a:pt x="745856" y="299478"/>
                </a:moveTo>
                <a:cubicBezTo>
                  <a:pt x="700295" y="303116"/>
                  <a:pt x="656122" y="324135"/>
                  <a:pt x="624135" y="361672"/>
                </a:cubicBezTo>
                <a:cubicBezTo>
                  <a:pt x="623860" y="361995"/>
                  <a:pt x="623586" y="362319"/>
                  <a:pt x="623313" y="362644"/>
                </a:cubicBezTo>
                <a:cubicBezTo>
                  <a:pt x="619072" y="367674"/>
                  <a:pt x="619711" y="375191"/>
                  <a:pt x="624741" y="379432"/>
                </a:cubicBezTo>
                <a:cubicBezTo>
                  <a:pt x="629772" y="383673"/>
                  <a:pt x="637288" y="383033"/>
                  <a:pt x="641529" y="378003"/>
                </a:cubicBezTo>
                <a:cubicBezTo>
                  <a:pt x="696202" y="312882"/>
                  <a:pt x="793169" y="304058"/>
                  <a:pt x="858699" y="358239"/>
                </a:cubicBezTo>
                <a:lnTo>
                  <a:pt x="837327" y="358417"/>
                </a:lnTo>
                <a:cubicBezTo>
                  <a:pt x="830752" y="358417"/>
                  <a:pt x="825421" y="363748"/>
                  <a:pt x="825421" y="370324"/>
                </a:cubicBezTo>
                <a:cubicBezTo>
                  <a:pt x="825421" y="376899"/>
                  <a:pt x="830752" y="382230"/>
                  <a:pt x="837327" y="382230"/>
                </a:cubicBezTo>
                <a:lnTo>
                  <a:pt x="886262" y="382230"/>
                </a:lnTo>
                <a:cubicBezTo>
                  <a:pt x="886718" y="382259"/>
                  <a:pt x="887175" y="382259"/>
                  <a:pt x="887631" y="382230"/>
                </a:cubicBezTo>
                <a:cubicBezTo>
                  <a:pt x="889923" y="382230"/>
                  <a:pt x="892162" y="381546"/>
                  <a:pt x="894061" y="380265"/>
                </a:cubicBezTo>
                <a:lnTo>
                  <a:pt x="894894" y="379730"/>
                </a:lnTo>
                <a:lnTo>
                  <a:pt x="895251" y="379432"/>
                </a:lnTo>
                <a:lnTo>
                  <a:pt x="896025" y="378837"/>
                </a:lnTo>
                <a:cubicBezTo>
                  <a:pt x="898356" y="376615"/>
                  <a:pt x="899688" y="373544"/>
                  <a:pt x="899716" y="370324"/>
                </a:cubicBezTo>
                <a:lnTo>
                  <a:pt x="899716" y="319841"/>
                </a:lnTo>
                <a:cubicBezTo>
                  <a:pt x="899716" y="313265"/>
                  <a:pt x="894386" y="307935"/>
                  <a:pt x="887810" y="307935"/>
                </a:cubicBezTo>
                <a:cubicBezTo>
                  <a:pt x="881234" y="307935"/>
                  <a:pt x="875904" y="313265"/>
                  <a:pt x="875904" y="319841"/>
                </a:cubicBezTo>
                <a:lnTo>
                  <a:pt x="875904" y="341570"/>
                </a:lnTo>
                <a:cubicBezTo>
                  <a:pt x="838367" y="309584"/>
                  <a:pt x="791418" y="295840"/>
                  <a:pt x="745856" y="299478"/>
                </a:cubicBezTo>
                <a:close/>
                <a:moveTo>
                  <a:pt x="0" y="0"/>
                </a:moveTo>
                <a:lnTo>
                  <a:pt x="782642" y="0"/>
                </a:lnTo>
                <a:lnTo>
                  <a:pt x="1260479" y="487363"/>
                </a:lnTo>
                <a:lnTo>
                  <a:pt x="763591" y="965200"/>
                </a:lnTo>
                <a:lnTo>
                  <a:pt x="0" y="965200"/>
                </a:lnTo>
                <a:lnTo>
                  <a:pt x="482601" y="48260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pl-PL" sz="600" kern="1200" dirty="0"/>
          </a:p>
        </p:txBody>
      </p:sp>
      <p:sp>
        <p:nvSpPr>
          <p:cNvPr id="9" name="Dowolny kształt: kształt 8">
            <a:extLst>
              <a:ext uri="{FF2B5EF4-FFF2-40B4-BE49-F238E27FC236}">
                <a16:creationId xmlns:a16="http://schemas.microsoft.com/office/drawing/2014/main" id="{2E719601-F3B0-B8CA-55D8-2F9AC2891F2A}"/>
              </a:ext>
            </a:extLst>
          </p:cNvPr>
          <p:cNvSpPr/>
          <p:nvPr/>
        </p:nvSpPr>
        <p:spPr>
          <a:xfrm>
            <a:off x="7316287" y="3075069"/>
            <a:ext cx="1769657" cy="707862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600" kern="1200" dirty="0"/>
              <a:t>Powiadamianie</a:t>
            </a:r>
          </a:p>
        </p:txBody>
      </p:sp>
      <p:sp>
        <p:nvSpPr>
          <p:cNvPr id="8" name="Dowolny kształt: kształt 7">
            <a:extLst>
              <a:ext uri="{FF2B5EF4-FFF2-40B4-BE49-F238E27FC236}">
                <a16:creationId xmlns:a16="http://schemas.microsoft.com/office/drawing/2014/main" id="{63367ACC-D67B-EF95-8066-ACEFF3E6B8BE}"/>
              </a:ext>
            </a:extLst>
          </p:cNvPr>
          <p:cNvSpPr/>
          <p:nvPr/>
        </p:nvSpPr>
        <p:spPr>
          <a:xfrm>
            <a:off x="5909100" y="3075069"/>
            <a:ext cx="1769657" cy="707862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800" kern="1200" dirty="0"/>
              <a:t>Planowanie</a:t>
            </a:r>
          </a:p>
        </p:txBody>
      </p:sp>
      <p:sp>
        <p:nvSpPr>
          <p:cNvPr id="6" name="Dowolny kształt: kształt 5">
            <a:extLst>
              <a:ext uri="{FF2B5EF4-FFF2-40B4-BE49-F238E27FC236}">
                <a16:creationId xmlns:a16="http://schemas.microsoft.com/office/drawing/2014/main" id="{433235EA-C475-BE3B-13CE-5185E43DB687}"/>
              </a:ext>
            </a:extLst>
          </p:cNvPr>
          <p:cNvSpPr/>
          <p:nvPr/>
        </p:nvSpPr>
        <p:spPr>
          <a:xfrm>
            <a:off x="4501075" y="3075069"/>
            <a:ext cx="1769657" cy="707862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900" kern="1200" dirty="0"/>
              <a:t>Agregacja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F8060D8-7409-F721-228B-1FDFBD77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7598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Rozwiązanie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FAB4ACB1-A17D-9323-0719-3F8683D7AB30}"/>
              </a:ext>
            </a:extLst>
          </p:cNvPr>
          <p:cNvSpPr txBox="1">
            <a:spLocks/>
          </p:cNvSpPr>
          <p:nvPr/>
        </p:nvSpPr>
        <p:spPr>
          <a:xfrm>
            <a:off x="4971691" y="0"/>
            <a:ext cx="2248618" cy="556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Michał Chawar</a:t>
            </a:r>
            <a:b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</a:br>
            <a: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SOK</a:t>
            </a:r>
            <a:endParaRPr lang="pl-PL" sz="7200" b="1" dirty="0">
              <a:solidFill>
                <a:schemeClr val="accent4">
                  <a:lumMod val="25000"/>
                  <a:lumOff val="75000"/>
                </a:schemeClr>
              </a:solidFill>
              <a:latin typeface="Outfit" pitchFamily="2" charset="0"/>
            </a:endParaRPr>
          </a:p>
        </p:txBody>
      </p:sp>
      <p:sp>
        <p:nvSpPr>
          <p:cNvPr id="5" name="Dowolny kształt: kształt 4">
            <a:extLst>
              <a:ext uri="{FF2B5EF4-FFF2-40B4-BE49-F238E27FC236}">
                <a16:creationId xmlns:a16="http://schemas.microsoft.com/office/drawing/2014/main" id="{EE036858-23FB-31A0-1CE9-E7C4070A9DF8}"/>
              </a:ext>
            </a:extLst>
          </p:cNvPr>
          <p:cNvSpPr/>
          <p:nvPr/>
        </p:nvSpPr>
        <p:spPr>
          <a:xfrm>
            <a:off x="3090772" y="3075069"/>
            <a:ext cx="1769657" cy="707862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900" kern="1200" dirty="0"/>
              <a:t>Zgłaszanie</a:t>
            </a:r>
          </a:p>
        </p:txBody>
      </p:sp>
      <p:sp>
        <p:nvSpPr>
          <p:cNvPr id="45" name="Dowolny kształt: kształt 44">
            <a:extLst>
              <a:ext uri="{FF2B5EF4-FFF2-40B4-BE49-F238E27FC236}">
                <a16:creationId xmlns:a16="http://schemas.microsoft.com/office/drawing/2014/main" id="{90917015-00C8-3D22-50C2-12107909CFDB}"/>
              </a:ext>
            </a:extLst>
          </p:cNvPr>
          <p:cNvSpPr/>
          <p:nvPr/>
        </p:nvSpPr>
        <p:spPr>
          <a:xfrm>
            <a:off x="9761839" y="3075069"/>
            <a:ext cx="1769657" cy="707862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900" kern="1200" dirty="0"/>
              <a:t>Zgłaszanie</a:t>
            </a:r>
          </a:p>
        </p:txBody>
      </p:sp>
    </p:spTree>
    <p:extLst>
      <p:ext uri="{BB962C8B-B14F-4D97-AF65-F5344CB8AC3E}">
        <p14:creationId xmlns:p14="http://schemas.microsoft.com/office/powerpoint/2010/main" val="1805814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73000">
              <a:schemeClr val="accent4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9155C8-75E4-1E2F-B7AB-26B2A6B36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Dowolny kształt: kształt 41">
            <a:extLst>
              <a:ext uri="{FF2B5EF4-FFF2-40B4-BE49-F238E27FC236}">
                <a16:creationId xmlns:a16="http://schemas.microsoft.com/office/drawing/2014/main" id="{9E11E1AD-D5DA-1FC2-17B0-27739C14E5EB}"/>
              </a:ext>
            </a:extLst>
          </p:cNvPr>
          <p:cNvSpPr/>
          <p:nvPr/>
        </p:nvSpPr>
        <p:spPr>
          <a:xfrm>
            <a:off x="1024808" y="2946400"/>
            <a:ext cx="1260479" cy="965200"/>
          </a:xfrm>
          <a:custGeom>
            <a:avLst/>
            <a:gdLst>
              <a:gd name="csX0" fmla="*/ 912069 w 1260479"/>
              <a:gd name="csY0" fmla="*/ 408335 h 965200"/>
              <a:gd name="csX1" fmla="*/ 905075 w 1260479"/>
              <a:gd name="csY1" fmla="*/ 423664 h 965200"/>
              <a:gd name="csX2" fmla="*/ 813983 w 1260479"/>
              <a:gd name="csY2" fmla="*/ 622704 h 965200"/>
              <a:gd name="csX3" fmla="*/ 812265 w 1260479"/>
              <a:gd name="csY3" fmla="*/ 623332 h 965200"/>
              <a:gd name="csX4" fmla="*/ 823100 w 1260479"/>
              <a:gd name="csY4" fmla="*/ 604401 h 965200"/>
              <a:gd name="csX5" fmla="*/ 818695 w 1260479"/>
              <a:gd name="csY5" fmla="*/ 588089 h 965200"/>
              <a:gd name="csX6" fmla="*/ 802383 w 1260479"/>
              <a:gd name="csY6" fmla="*/ 592495 h 965200"/>
              <a:gd name="csX7" fmla="*/ 777380 w 1260479"/>
              <a:gd name="csY7" fmla="*/ 636369 h 965200"/>
              <a:gd name="csX8" fmla="*/ 781785 w 1260479"/>
              <a:gd name="csY8" fmla="*/ 652621 h 965200"/>
              <a:gd name="csX9" fmla="*/ 825660 w 1260479"/>
              <a:gd name="csY9" fmla="*/ 677684 h 965200"/>
              <a:gd name="csX10" fmla="*/ 841971 w 1260479"/>
              <a:gd name="csY10" fmla="*/ 673279 h 965200"/>
              <a:gd name="csX11" fmla="*/ 837566 w 1260479"/>
              <a:gd name="csY11" fmla="*/ 656967 h 965200"/>
              <a:gd name="csX12" fmla="*/ 818992 w 1260479"/>
              <a:gd name="csY12" fmla="*/ 646430 h 965200"/>
              <a:gd name="csX13" fmla="*/ 938531 w 1260479"/>
              <a:gd name="csY13" fmla="*/ 477659 h 965200"/>
              <a:gd name="csX14" fmla="*/ 927399 w 1260479"/>
              <a:gd name="csY14" fmla="*/ 415330 h 965200"/>
              <a:gd name="csX15" fmla="*/ 912069 w 1260479"/>
              <a:gd name="csY15" fmla="*/ 408335 h 965200"/>
              <a:gd name="csX16" fmla="*/ 607538 w 1260479"/>
              <a:gd name="csY16" fmla="*/ 407412 h 965200"/>
              <a:gd name="csX17" fmla="*/ 598489 w 1260479"/>
              <a:gd name="csY17" fmla="*/ 408603 h 965200"/>
              <a:gd name="csX18" fmla="*/ 554436 w 1260479"/>
              <a:gd name="csY18" fmla="*/ 434022 h 965200"/>
              <a:gd name="csX19" fmla="*/ 549405 w 1260479"/>
              <a:gd name="csY19" fmla="*/ 450091 h 965200"/>
              <a:gd name="csX20" fmla="*/ 565473 w 1260479"/>
              <a:gd name="csY20" fmla="*/ 455122 h 965200"/>
              <a:gd name="csX21" fmla="*/ 566342 w 1260479"/>
              <a:gd name="csY21" fmla="*/ 454620 h 965200"/>
              <a:gd name="csX22" fmla="*/ 584559 w 1260479"/>
              <a:gd name="csY22" fmla="*/ 444083 h 965200"/>
              <a:gd name="csX23" fmla="*/ 581344 w 1260479"/>
              <a:gd name="csY23" fmla="*/ 477659 h 965200"/>
              <a:gd name="csX24" fmla="*/ 730172 w 1260479"/>
              <a:gd name="csY24" fmla="*/ 653752 h 965200"/>
              <a:gd name="csX25" fmla="*/ 732196 w 1260479"/>
              <a:gd name="csY25" fmla="*/ 653752 h 965200"/>
              <a:gd name="csX26" fmla="*/ 745055 w 1260479"/>
              <a:gd name="csY26" fmla="*/ 642799 h 965200"/>
              <a:gd name="csX27" fmla="*/ 734101 w 1260479"/>
              <a:gd name="csY27" fmla="*/ 629940 h 965200"/>
              <a:gd name="csX28" fmla="*/ 734339 w 1260479"/>
              <a:gd name="csY28" fmla="*/ 630297 h 965200"/>
              <a:gd name="csX29" fmla="*/ 605156 w 1260479"/>
              <a:gd name="csY29" fmla="*/ 477659 h 965200"/>
              <a:gd name="csX30" fmla="*/ 608014 w 1260479"/>
              <a:gd name="csY30" fmla="*/ 449739 h 965200"/>
              <a:gd name="csX31" fmla="*/ 608490 w 1260479"/>
              <a:gd name="csY31" fmla="*/ 449739 h 965200"/>
              <a:gd name="csX32" fmla="*/ 619384 w 1260479"/>
              <a:gd name="csY32" fmla="*/ 468610 h 965200"/>
              <a:gd name="csX33" fmla="*/ 635666 w 1260479"/>
              <a:gd name="csY33" fmla="*/ 472986 h 965200"/>
              <a:gd name="csX34" fmla="*/ 640042 w 1260479"/>
              <a:gd name="csY34" fmla="*/ 456704 h 965200"/>
              <a:gd name="csX35" fmla="*/ 614741 w 1260479"/>
              <a:gd name="csY35" fmla="*/ 412948 h 965200"/>
              <a:gd name="csX36" fmla="*/ 607538 w 1260479"/>
              <a:gd name="csY36" fmla="*/ 407412 h 965200"/>
              <a:gd name="csX37" fmla="*/ 745856 w 1260479"/>
              <a:gd name="csY37" fmla="*/ 299478 h 965200"/>
              <a:gd name="csX38" fmla="*/ 624135 w 1260479"/>
              <a:gd name="csY38" fmla="*/ 361672 h 965200"/>
              <a:gd name="csX39" fmla="*/ 623313 w 1260479"/>
              <a:gd name="csY39" fmla="*/ 362644 h 965200"/>
              <a:gd name="csX40" fmla="*/ 624741 w 1260479"/>
              <a:gd name="csY40" fmla="*/ 379432 h 965200"/>
              <a:gd name="csX41" fmla="*/ 641529 w 1260479"/>
              <a:gd name="csY41" fmla="*/ 378003 h 965200"/>
              <a:gd name="csX42" fmla="*/ 858699 w 1260479"/>
              <a:gd name="csY42" fmla="*/ 358239 h 965200"/>
              <a:gd name="csX43" fmla="*/ 837327 w 1260479"/>
              <a:gd name="csY43" fmla="*/ 358417 h 965200"/>
              <a:gd name="csX44" fmla="*/ 825421 w 1260479"/>
              <a:gd name="csY44" fmla="*/ 370324 h 965200"/>
              <a:gd name="csX45" fmla="*/ 837327 w 1260479"/>
              <a:gd name="csY45" fmla="*/ 382230 h 965200"/>
              <a:gd name="csX46" fmla="*/ 886262 w 1260479"/>
              <a:gd name="csY46" fmla="*/ 382230 h 965200"/>
              <a:gd name="csX47" fmla="*/ 887631 w 1260479"/>
              <a:gd name="csY47" fmla="*/ 382230 h 965200"/>
              <a:gd name="csX48" fmla="*/ 894061 w 1260479"/>
              <a:gd name="csY48" fmla="*/ 380265 h 965200"/>
              <a:gd name="csX49" fmla="*/ 894894 w 1260479"/>
              <a:gd name="csY49" fmla="*/ 379730 h 965200"/>
              <a:gd name="csX50" fmla="*/ 895251 w 1260479"/>
              <a:gd name="csY50" fmla="*/ 379432 h 965200"/>
              <a:gd name="csX51" fmla="*/ 896025 w 1260479"/>
              <a:gd name="csY51" fmla="*/ 378837 h 965200"/>
              <a:gd name="csX52" fmla="*/ 899716 w 1260479"/>
              <a:gd name="csY52" fmla="*/ 370324 h 965200"/>
              <a:gd name="csX53" fmla="*/ 899716 w 1260479"/>
              <a:gd name="csY53" fmla="*/ 319841 h 965200"/>
              <a:gd name="csX54" fmla="*/ 887810 w 1260479"/>
              <a:gd name="csY54" fmla="*/ 307935 h 965200"/>
              <a:gd name="csX55" fmla="*/ 875904 w 1260479"/>
              <a:gd name="csY55" fmla="*/ 319841 h 965200"/>
              <a:gd name="csX56" fmla="*/ 875904 w 1260479"/>
              <a:gd name="csY56" fmla="*/ 341570 h 965200"/>
              <a:gd name="csX57" fmla="*/ 745856 w 1260479"/>
              <a:gd name="csY57" fmla="*/ 299478 h 965200"/>
              <a:gd name="csX58" fmla="*/ 0 w 1260479"/>
              <a:gd name="csY58" fmla="*/ 0 h 965200"/>
              <a:gd name="csX59" fmla="*/ 782642 w 1260479"/>
              <a:gd name="csY59" fmla="*/ 0 h 965200"/>
              <a:gd name="csX60" fmla="*/ 1260479 w 1260479"/>
              <a:gd name="csY60" fmla="*/ 487363 h 965200"/>
              <a:gd name="csX61" fmla="*/ 763591 w 1260479"/>
              <a:gd name="csY61" fmla="*/ 965200 h 965200"/>
              <a:gd name="csX62" fmla="*/ 0 w 1260479"/>
              <a:gd name="csY62" fmla="*/ 965200 h 965200"/>
              <a:gd name="csX63" fmla="*/ 482601 w 1260479"/>
              <a:gd name="csY63" fmla="*/ 482601 h 965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</a:cxnLst>
            <a:rect l="l" t="t" r="r" b="b"/>
            <a:pathLst>
              <a:path w="1260479" h="965200">
                <a:moveTo>
                  <a:pt x="912069" y="408335"/>
                </a:moveTo>
                <a:cubicBezTo>
                  <a:pt x="905905" y="410636"/>
                  <a:pt x="902773" y="417500"/>
                  <a:pt x="905075" y="423664"/>
                </a:cubicBezTo>
                <a:cubicBezTo>
                  <a:pt x="934884" y="503781"/>
                  <a:pt x="894101" y="592895"/>
                  <a:pt x="813983" y="622704"/>
                </a:cubicBezTo>
                <a:cubicBezTo>
                  <a:pt x="813412" y="622917"/>
                  <a:pt x="812839" y="623126"/>
                  <a:pt x="812265" y="623332"/>
                </a:cubicBezTo>
                <a:lnTo>
                  <a:pt x="823100" y="604401"/>
                </a:lnTo>
                <a:cubicBezTo>
                  <a:pt x="826388" y="598680"/>
                  <a:pt x="824416" y="591377"/>
                  <a:pt x="818695" y="588089"/>
                </a:cubicBezTo>
                <a:cubicBezTo>
                  <a:pt x="812974" y="584801"/>
                  <a:pt x="805671" y="586774"/>
                  <a:pt x="802383" y="592495"/>
                </a:cubicBezTo>
                <a:lnTo>
                  <a:pt x="777380" y="636369"/>
                </a:lnTo>
                <a:cubicBezTo>
                  <a:pt x="774109" y="642073"/>
                  <a:pt x="776080" y="649349"/>
                  <a:pt x="781785" y="652621"/>
                </a:cubicBezTo>
                <a:lnTo>
                  <a:pt x="825660" y="677684"/>
                </a:lnTo>
                <a:cubicBezTo>
                  <a:pt x="831381" y="680972"/>
                  <a:pt x="838684" y="678999"/>
                  <a:pt x="841971" y="673279"/>
                </a:cubicBezTo>
                <a:cubicBezTo>
                  <a:pt x="845259" y="667558"/>
                  <a:pt x="843287" y="660255"/>
                  <a:pt x="837566" y="656967"/>
                </a:cubicBezTo>
                <a:lnTo>
                  <a:pt x="818992" y="646430"/>
                </a:lnTo>
                <a:cubicBezTo>
                  <a:pt x="890821" y="621513"/>
                  <a:pt x="938862" y="553686"/>
                  <a:pt x="938531" y="477659"/>
                </a:cubicBezTo>
                <a:cubicBezTo>
                  <a:pt x="938556" y="456386"/>
                  <a:pt x="934786" y="435279"/>
                  <a:pt x="927399" y="415330"/>
                </a:cubicBezTo>
                <a:cubicBezTo>
                  <a:pt x="925097" y="409165"/>
                  <a:pt x="918234" y="406033"/>
                  <a:pt x="912069" y="408335"/>
                </a:cubicBezTo>
                <a:close/>
                <a:moveTo>
                  <a:pt x="607538" y="407412"/>
                </a:moveTo>
                <a:cubicBezTo>
                  <a:pt x="604483" y="406591"/>
                  <a:pt x="601227" y="407020"/>
                  <a:pt x="598489" y="408603"/>
                </a:cubicBezTo>
                <a:lnTo>
                  <a:pt x="554436" y="434022"/>
                </a:lnTo>
                <a:cubicBezTo>
                  <a:pt x="548609" y="437070"/>
                  <a:pt x="546357" y="444265"/>
                  <a:pt x="549405" y="450091"/>
                </a:cubicBezTo>
                <a:cubicBezTo>
                  <a:pt x="552453" y="455918"/>
                  <a:pt x="559647" y="458170"/>
                  <a:pt x="565473" y="455122"/>
                </a:cubicBezTo>
                <a:cubicBezTo>
                  <a:pt x="565770" y="454967"/>
                  <a:pt x="566060" y="454800"/>
                  <a:pt x="566342" y="454620"/>
                </a:cubicBezTo>
                <a:lnTo>
                  <a:pt x="584559" y="444083"/>
                </a:lnTo>
                <a:cubicBezTo>
                  <a:pt x="582440" y="455150"/>
                  <a:pt x="581363" y="466391"/>
                  <a:pt x="581344" y="477659"/>
                </a:cubicBezTo>
                <a:cubicBezTo>
                  <a:pt x="581074" y="564905"/>
                  <a:pt x="644101" y="639479"/>
                  <a:pt x="730172" y="653752"/>
                </a:cubicBezTo>
                <a:lnTo>
                  <a:pt x="732196" y="653752"/>
                </a:lnTo>
                <a:cubicBezTo>
                  <a:pt x="738772" y="654279"/>
                  <a:pt x="744529" y="649374"/>
                  <a:pt x="745055" y="642799"/>
                </a:cubicBezTo>
                <a:cubicBezTo>
                  <a:pt x="745581" y="636223"/>
                  <a:pt x="740677" y="630466"/>
                  <a:pt x="734101" y="629940"/>
                </a:cubicBezTo>
                <a:lnTo>
                  <a:pt x="734339" y="630297"/>
                </a:lnTo>
                <a:cubicBezTo>
                  <a:pt x="659663" y="618000"/>
                  <a:pt x="604939" y="553340"/>
                  <a:pt x="605156" y="477659"/>
                </a:cubicBezTo>
                <a:cubicBezTo>
                  <a:pt x="605269" y="468285"/>
                  <a:pt x="606225" y="458941"/>
                  <a:pt x="608014" y="449739"/>
                </a:cubicBezTo>
                <a:lnTo>
                  <a:pt x="608490" y="449739"/>
                </a:lnTo>
                <a:lnTo>
                  <a:pt x="619384" y="468610"/>
                </a:lnTo>
                <a:cubicBezTo>
                  <a:pt x="622672" y="474314"/>
                  <a:pt x="629962" y="476274"/>
                  <a:pt x="635666" y="472986"/>
                </a:cubicBezTo>
                <a:cubicBezTo>
                  <a:pt x="641370" y="469698"/>
                  <a:pt x="643330" y="462408"/>
                  <a:pt x="640042" y="456704"/>
                </a:cubicBezTo>
                <a:lnTo>
                  <a:pt x="614741" y="412948"/>
                </a:lnTo>
                <a:cubicBezTo>
                  <a:pt x="613166" y="410224"/>
                  <a:pt x="610576" y="408233"/>
                  <a:pt x="607538" y="407412"/>
                </a:cubicBezTo>
                <a:close/>
                <a:moveTo>
                  <a:pt x="745856" y="299478"/>
                </a:moveTo>
                <a:cubicBezTo>
                  <a:pt x="700295" y="303116"/>
                  <a:pt x="656122" y="324135"/>
                  <a:pt x="624135" y="361672"/>
                </a:cubicBezTo>
                <a:cubicBezTo>
                  <a:pt x="623860" y="361995"/>
                  <a:pt x="623586" y="362319"/>
                  <a:pt x="623313" y="362644"/>
                </a:cubicBezTo>
                <a:cubicBezTo>
                  <a:pt x="619072" y="367674"/>
                  <a:pt x="619711" y="375191"/>
                  <a:pt x="624741" y="379432"/>
                </a:cubicBezTo>
                <a:cubicBezTo>
                  <a:pt x="629772" y="383673"/>
                  <a:pt x="637288" y="383033"/>
                  <a:pt x="641529" y="378003"/>
                </a:cubicBezTo>
                <a:cubicBezTo>
                  <a:pt x="696202" y="312882"/>
                  <a:pt x="793169" y="304058"/>
                  <a:pt x="858699" y="358239"/>
                </a:cubicBezTo>
                <a:lnTo>
                  <a:pt x="837327" y="358417"/>
                </a:lnTo>
                <a:cubicBezTo>
                  <a:pt x="830752" y="358417"/>
                  <a:pt x="825421" y="363748"/>
                  <a:pt x="825421" y="370324"/>
                </a:cubicBezTo>
                <a:cubicBezTo>
                  <a:pt x="825421" y="376899"/>
                  <a:pt x="830752" y="382230"/>
                  <a:pt x="837327" y="382230"/>
                </a:cubicBezTo>
                <a:lnTo>
                  <a:pt x="886262" y="382230"/>
                </a:lnTo>
                <a:cubicBezTo>
                  <a:pt x="886718" y="382259"/>
                  <a:pt x="887175" y="382259"/>
                  <a:pt x="887631" y="382230"/>
                </a:cubicBezTo>
                <a:cubicBezTo>
                  <a:pt x="889923" y="382230"/>
                  <a:pt x="892162" y="381546"/>
                  <a:pt x="894061" y="380265"/>
                </a:cubicBezTo>
                <a:lnTo>
                  <a:pt x="894894" y="379730"/>
                </a:lnTo>
                <a:lnTo>
                  <a:pt x="895251" y="379432"/>
                </a:lnTo>
                <a:lnTo>
                  <a:pt x="896025" y="378837"/>
                </a:lnTo>
                <a:cubicBezTo>
                  <a:pt x="898356" y="376615"/>
                  <a:pt x="899688" y="373544"/>
                  <a:pt x="899716" y="370324"/>
                </a:cubicBezTo>
                <a:lnTo>
                  <a:pt x="899716" y="319841"/>
                </a:lnTo>
                <a:cubicBezTo>
                  <a:pt x="899716" y="313265"/>
                  <a:pt x="894386" y="307935"/>
                  <a:pt x="887810" y="307935"/>
                </a:cubicBezTo>
                <a:cubicBezTo>
                  <a:pt x="881234" y="307935"/>
                  <a:pt x="875904" y="313265"/>
                  <a:pt x="875904" y="319841"/>
                </a:cubicBezTo>
                <a:lnTo>
                  <a:pt x="875904" y="341570"/>
                </a:lnTo>
                <a:cubicBezTo>
                  <a:pt x="838367" y="309584"/>
                  <a:pt x="791418" y="295840"/>
                  <a:pt x="745856" y="299478"/>
                </a:cubicBezTo>
                <a:close/>
                <a:moveTo>
                  <a:pt x="0" y="0"/>
                </a:moveTo>
                <a:lnTo>
                  <a:pt x="782642" y="0"/>
                </a:lnTo>
                <a:lnTo>
                  <a:pt x="1260479" y="487363"/>
                </a:lnTo>
                <a:lnTo>
                  <a:pt x="763591" y="965200"/>
                </a:lnTo>
                <a:lnTo>
                  <a:pt x="0" y="965200"/>
                </a:lnTo>
                <a:lnTo>
                  <a:pt x="482601" y="48260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pl-PL" sz="600" kern="1200" dirty="0"/>
          </a:p>
        </p:txBody>
      </p:sp>
      <p:sp>
        <p:nvSpPr>
          <p:cNvPr id="46" name="Dowolny kształt: kształt 45">
            <a:extLst>
              <a:ext uri="{FF2B5EF4-FFF2-40B4-BE49-F238E27FC236}">
                <a16:creationId xmlns:a16="http://schemas.microsoft.com/office/drawing/2014/main" id="{52D66FA0-4B6D-70DC-E1AB-609A34A505AB}"/>
              </a:ext>
            </a:extLst>
          </p:cNvPr>
          <p:cNvSpPr/>
          <p:nvPr/>
        </p:nvSpPr>
        <p:spPr>
          <a:xfrm>
            <a:off x="770220" y="3075069"/>
            <a:ext cx="1769657" cy="707862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600" kern="1200" dirty="0"/>
              <a:t>Powiadamianie</a:t>
            </a:r>
          </a:p>
        </p:txBody>
      </p:sp>
      <p:sp>
        <p:nvSpPr>
          <p:cNvPr id="47" name="Dowolny kształt: kształt 46">
            <a:extLst>
              <a:ext uri="{FF2B5EF4-FFF2-40B4-BE49-F238E27FC236}">
                <a16:creationId xmlns:a16="http://schemas.microsoft.com/office/drawing/2014/main" id="{B2BA69F9-15E8-8C16-6EA5-AD231E62362E}"/>
              </a:ext>
            </a:extLst>
          </p:cNvPr>
          <p:cNvSpPr/>
          <p:nvPr/>
        </p:nvSpPr>
        <p:spPr>
          <a:xfrm>
            <a:off x="770220" y="3075069"/>
            <a:ext cx="1769657" cy="707862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800" kern="1200" dirty="0"/>
              <a:t>Planowanie</a:t>
            </a:r>
          </a:p>
        </p:txBody>
      </p:sp>
      <p:sp>
        <p:nvSpPr>
          <p:cNvPr id="43" name="Dowolny kształt: kształt 42">
            <a:extLst>
              <a:ext uri="{FF2B5EF4-FFF2-40B4-BE49-F238E27FC236}">
                <a16:creationId xmlns:a16="http://schemas.microsoft.com/office/drawing/2014/main" id="{500A809E-02A0-878F-8E7C-EF44346FDB46}"/>
              </a:ext>
            </a:extLst>
          </p:cNvPr>
          <p:cNvSpPr/>
          <p:nvPr/>
        </p:nvSpPr>
        <p:spPr>
          <a:xfrm>
            <a:off x="1024804" y="2946400"/>
            <a:ext cx="1260479" cy="965200"/>
          </a:xfrm>
          <a:custGeom>
            <a:avLst/>
            <a:gdLst>
              <a:gd name="csX0" fmla="*/ 912069 w 1260479"/>
              <a:gd name="csY0" fmla="*/ 408335 h 965200"/>
              <a:gd name="csX1" fmla="*/ 905075 w 1260479"/>
              <a:gd name="csY1" fmla="*/ 423664 h 965200"/>
              <a:gd name="csX2" fmla="*/ 813983 w 1260479"/>
              <a:gd name="csY2" fmla="*/ 622704 h 965200"/>
              <a:gd name="csX3" fmla="*/ 812265 w 1260479"/>
              <a:gd name="csY3" fmla="*/ 623332 h 965200"/>
              <a:gd name="csX4" fmla="*/ 823100 w 1260479"/>
              <a:gd name="csY4" fmla="*/ 604401 h 965200"/>
              <a:gd name="csX5" fmla="*/ 818695 w 1260479"/>
              <a:gd name="csY5" fmla="*/ 588089 h 965200"/>
              <a:gd name="csX6" fmla="*/ 802383 w 1260479"/>
              <a:gd name="csY6" fmla="*/ 592495 h 965200"/>
              <a:gd name="csX7" fmla="*/ 777380 w 1260479"/>
              <a:gd name="csY7" fmla="*/ 636369 h 965200"/>
              <a:gd name="csX8" fmla="*/ 781785 w 1260479"/>
              <a:gd name="csY8" fmla="*/ 652621 h 965200"/>
              <a:gd name="csX9" fmla="*/ 825660 w 1260479"/>
              <a:gd name="csY9" fmla="*/ 677684 h 965200"/>
              <a:gd name="csX10" fmla="*/ 841971 w 1260479"/>
              <a:gd name="csY10" fmla="*/ 673279 h 965200"/>
              <a:gd name="csX11" fmla="*/ 837566 w 1260479"/>
              <a:gd name="csY11" fmla="*/ 656967 h 965200"/>
              <a:gd name="csX12" fmla="*/ 818992 w 1260479"/>
              <a:gd name="csY12" fmla="*/ 646430 h 965200"/>
              <a:gd name="csX13" fmla="*/ 938531 w 1260479"/>
              <a:gd name="csY13" fmla="*/ 477659 h 965200"/>
              <a:gd name="csX14" fmla="*/ 927399 w 1260479"/>
              <a:gd name="csY14" fmla="*/ 415330 h 965200"/>
              <a:gd name="csX15" fmla="*/ 912069 w 1260479"/>
              <a:gd name="csY15" fmla="*/ 408335 h 965200"/>
              <a:gd name="csX16" fmla="*/ 607538 w 1260479"/>
              <a:gd name="csY16" fmla="*/ 407412 h 965200"/>
              <a:gd name="csX17" fmla="*/ 598489 w 1260479"/>
              <a:gd name="csY17" fmla="*/ 408603 h 965200"/>
              <a:gd name="csX18" fmla="*/ 554436 w 1260479"/>
              <a:gd name="csY18" fmla="*/ 434022 h 965200"/>
              <a:gd name="csX19" fmla="*/ 549405 w 1260479"/>
              <a:gd name="csY19" fmla="*/ 450091 h 965200"/>
              <a:gd name="csX20" fmla="*/ 565473 w 1260479"/>
              <a:gd name="csY20" fmla="*/ 455122 h 965200"/>
              <a:gd name="csX21" fmla="*/ 566342 w 1260479"/>
              <a:gd name="csY21" fmla="*/ 454620 h 965200"/>
              <a:gd name="csX22" fmla="*/ 584559 w 1260479"/>
              <a:gd name="csY22" fmla="*/ 444083 h 965200"/>
              <a:gd name="csX23" fmla="*/ 581344 w 1260479"/>
              <a:gd name="csY23" fmla="*/ 477659 h 965200"/>
              <a:gd name="csX24" fmla="*/ 730172 w 1260479"/>
              <a:gd name="csY24" fmla="*/ 653752 h 965200"/>
              <a:gd name="csX25" fmla="*/ 732196 w 1260479"/>
              <a:gd name="csY25" fmla="*/ 653752 h 965200"/>
              <a:gd name="csX26" fmla="*/ 745055 w 1260479"/>
              <a:gd name="csY26" fmla="*/ 642799 h 965200"/>
              <a:gd name="csX27" fmla="*/ 734101 w 1260479"/>
              <a:gd name="csY27" fmla="*/ 629940 h 965200"/>
              <a:gd name="csX28" fmla="*/ 734339 w 1260479"/>
              <a:gd name="csY28" fmla="*/ 630297 h 965200"/>
              <a:gd name="csX29" fmla="*/ 605156 w 1260479"/>
              <a:gd name="csY29" fmla="*/ 477659 h 965200"/>
              <a:gd name="csX30" fmla="*/ 608014 w 1260479"/>
              <a:gd name="csY30" fmla="*/ 449739 h 965200"/>
              <a:gd name="csX31" fmla="*/ 608490 w 1260479"/>
              <a:gd name="csY31" fmla="*/ 449739 h 965200"/>
              <a:gd name="csX32" fmla="*/ 619384 w 1260479"/>
              <a:gd name="csY32" fmla="*/ 468610 h 965200"/>
              <a:gd name="csX33" fmla="*/ 635666 w 1260479"/>
              <a:gd name="csY33" fmla="*/ 472986 h 965200"/>
              <a:gd name="csX34" fmla="*/ 640042 w 1260479"/>
              <a:gd name="csY34" fmla="*/ 456704 h 965200"/>
              <a:gd name="csX35" fmla="*/ 614741 w 1260479"/>
              <a:gd name="csY35" fmla="*/ 412948 h 965200"/>
              <a:gd name="csX36" fmla="*/ 607538 w 1260479"/>
              <a:gd name="csY36" fmla="*/ 407412 h 965200"/>
              <a:gd name="csX37" fmla="*/ 745856 w 1260479"/>
              <a:gd name="csY37" fmla="*/ 299478 h 965200"/>
              <a:gd name="csX38" fmla="*/ 624135 w 1260479"/>
              <a:gd name="csY38" fmla="*/ 361672 h 965200"/>
              <a:gd name="csX39" fmla="*/ 623313 w 1260479"/>
              <a:gd name="csY39" fmla="*/ 362644 h 965200"/>
              <a:gd name="csX40" fmla="*/ 624741 w 1260479"/>
              <a:gd name="csY40" fmla="*/ 379432 h 965200"/>
              <a:gd name="csX41" fmla="*/ 641529 w 1260479"/>
              <a:gd name="csY41" fmla="*/ 378003 h 965200"/>
              <a:gd name="csX42" fmla="*/ 858699 w 1260479"/>
              <a:gd name="csY42" fmla="*/ 358239 h 965200"/>
              <a:gd name="csX43" fmla="*/ 837327 w 1260479"/>
              <a:gd name="csY43" fmla="*/ 358417 h 965200"/>
              <a:gd name="csX44" fmla="*/ 825421 w 1260479"/>
              <a:gd name="csY44" fmla="*/ 370324 h 965200"/>
              <a:gd name="csX45" fmla="*/ 837327 w 1260479"/>
              <a:gd name="csY45" fmla="*/ 382230 h 965200"/>
              <a:gd name="csX46" fmla="*/ 886262 w 1260479"/>
              <a:gd name="csY46" fmla="*/ 382230 h 965200"/>
              <a:gd name="csX47" fmla="*/ 887631 w 1260479"/>
              <a:gd name="csY47" fmla="*/ 382230 h 965200"/>
              <a:gd name="csX48" fmla="*/ 894061 w 1260479"/>
              <a:gd name="csY48" fmla="*/ 380265 h 965200"/>
              <a:gd name="csX49" fmla="*/ 894894 w 1260479"/>
              <a:gd name="csY49" fmla="*/ 379730 h 965200"/>
              <a:gd name="csX50" fmla="*/ 895251 w 1260479"/>
              <a:gd name="csY50" fmla="*/ 379432 h 965200"/>
              <a:gd name="csX51" fmla="*/ 896025 w 1260479"/>
              <a:gd name="csY51" fmla="*/ 378837 h 965200"/>
              <a:gd name="csX52" fmla="*/ 899716 w 1260479"/>
              <a:gd name="csY52" fmla="*/ 370324 h 965200"/>
              <a:gd name="csX53" fmla="*/ 899716 w 1260479"/>
              <a:gd name="csY53" fmla="*/ 319841 h 965200"/>
              <a:gd name="csX54" fmla="*/ 887810 w 1260479"/>
              <a:gd name="csY54" fmla="*/ 307935 h 965200"/>
              <a:gd name="csX55" fmla="*/ 875904 w 1260479"/>
              <a:gd name="csY55" fmla="*/ 319841 h 965200"/>
              <a:gd name="csX56" fmla="*/ 875904 w 1260479"/>
              <a:gd name="csY56" fmla="*/ 341570 h 965200"/>
              <a:gd name="csX57" fmla="*/ 745856 w 1260479"/>
              <a:gd name="csY57" fmla="*/ 299478 h 965200"/>
              <a:gd name="csX58" fmla="*/ 0 w 1260479"/>
              <a:gd name="csY58" fmla="*/ 0 h 965200"/>
              <a:gd name="csX59" fmla="*/ 782642 w 1260479"/>
              <a:gd name="csY59" fmla="*/ 0 h 965200"/>
              <a:gd name="csX60" fmla="*/ 1260479 w 1260479"/>
              <a:gd name="csY60" fmla="*/ 487363 h 965200"/>
              <a:gd name="csX61" fmla="*/ 763591 w 1260479"/>
              <a:gd name="csY61" fmla="*/ 965200 h 965200"/>
              <a:gd name="csX62" fmla="*/ 0 w 1260479"/>
              <a:gd name="csY62" fmla="*/ 965200 h 965200"/>
              <a:gd name="csX63" fmla="*/ 482601 w 1260479"/>
              <a:gd name="csY63" fmla="*/ 482601 h 965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</a:cxnLst>
            <a:rect l="l" t="t" r="r" b="b"/>
            <a:pathLst>
              <a:path w="1260479" h="965200">
                <a:moveTo>
                  <a:pt x="912069" y="408335"/>
                </a:moveTo>
                <a:cubicBezTo>
                  <a:pt x="905905" y="410636"/>
                  <a:pt x="902773" y="417500"/>
                  <a:pt x="905075" y="423664"/>
                </a:cubicBezTo>
                <a:cubicBezTo>
                  <a:pt x="934884" y="503781"/>
                  <a:pt x="894101" y="592895"/>
                  <a:pt x="813983" y="622704"/>
                </a:cubicBezTo>
                <a:cubicBezTo>
                  <a:pt x="813412" y="622917"/>
                  <a:pt x="812839" y="623126"/>
                  <a:pt x="812265" y="623332"/>
                </a:cubicBezTo>
                <a:lnTo>
                  <a:pt x="823100" y="604401"/>
                </a:lnTo>
                <a:cubicBezTo>
                  <a:pt x="826388" y="598680"/>
                  <a:pt x="824416" y="591377"/>
                  <a:pt x="818695" y="588089"/>
                </a:cubicBezTo>
                <a:cubicBezTo>
                  <a:pt x="812974" y="584801"/>
                  <a:pt x="805671" y="586774"/>
                  <a:pt x="802383" y="592495"/>
                </a:cubicBezTo>
                <a:lnTo>
                  <a:pt x="777380" y="636369"/>
                </a:lnTo>
                <a:cubicBezTo>
                  <a:pt x="774109" y="642073"/>
                  <a:pt x="776080" y="649349"/>
                  <a:pt x="781785" y="652621"/>
                </a:cubicBezTo>
                <a:lnTo>
                  <a:pt x="825660" y="677684"/>
                </a:lnTo>
                <a:cubicBezTo>
                  <a:pt x="831381" y="680972"/>
                  <a:pt x="838684" y="678999"/>
                  <a:pt x="841971" y="673279"/>
                </a:cubicBezTo>
                <a:cubicBezTo>
                  <a:pt x="845259" y="667558"/>
                  <a:pt x="843287" y="660255"/>
                  <a:pt x="837566" y="656967"/>
                </a:cubicBezTo>
                <a:lnTo>
                  <a:pt x="818992" y="646430"/>
                </a:lnTo>
                <a:cubicBezTo>
                  <a:pt x="890821" y="621513"/>
                  <a:pt x="938862" y="553686"/>
                  <a:pt x="938531" y="477659"/>
                </a:cubicBezTo>
                <a:cubicBezTo>
                  <a:pt x="938556" y="456386"/>
                  <a:pt x="934786" y="435279"/>
                  <a:pt x="927399" y="415330"/>
                </a:cubicBezTo>
                <a:cubicBezTo>
                  <a:pt x="925097" y="409165"/>
                  <a:pt x="918234" y="406033"/>
                  <a:pt x="912069" y="408335"/>
                </a:cubicBezTo>
                <a:close/>
                <a:moveTo>
                  <a:pt x="607538" y="407412"/>
                </a:moveTo>
                <a:cubicBezTo>
                  <a:pt x="604483" y="406591"/>
                  <a:pt x="601227" y="407020"/>
                  <a:pt x="598489" y="408603"/>
                </a:cubicBezTo>
                <a:lnTo>
                  <a:pt x="554436" y="434022"/>
                </a:lnTo>
                <a:cubicBezTo>
                  <a:pt x="548609" y="437070"/>
                  <a:pt x="546357" y="444265"/>
                  <a:pt x="549405" y="450091"/>
                </a:cubicBezTo>
                <a:cubicBezTo>
                  <a:pt x="552453" y="455918"/>
                  <a:pt x="559647" y="458170"/>
                  <a:pt x="565473" y="455122"/>
                </a:cubicBezTo>
                <a:cubicBezTo>
                  <a:pt x="565770" y="454967"/>
                  <a:pt x="566060" y="454800"/>
                  <a:pt x="566342" y="454620"/>
                </a:cubicBezTo>
                <a:lnTo>
                  <a:pt x="584559" y="444083"/>
                </a:lnTo>
                <a:cubicBezTo>
                  <a:pt x="582440" y="455150"/>
                  <a:pt x="581363" y="466391"/>
                  <a:pt x="581344" y="477659"/>
                </a:cubicBezTo>
                <a:cubicBezTo>
                  <a:pt x="581074" y="564905"/>
                  <a:pt x="644101" y="639479"/>
                  <a:pt x="730172" y="653752"/>
                </a:cubicBezTo>
                <a:lnTo>
                  <a:pt x="732196" y="653752"/>
                </a:lnTo>
                <a:cubicBezTo>
                  <a:pt x="738772" y="654279"/>
                  <a:pt x="744529" y="649374"/>
                  <a:pt x="745055" y="642799"/>
                </a:cubicBezTo>
                <a:cubicBezTo>
                  <a:pt x="745581" y="636223"/>
                  <a:pt x="740677" y="630466"/>
                  <a:pt x="734101" y="629940"/>
                </a:cubicBezTo>
                <a:lnTo>
                  <a:pt x="734339" y="630297"/>
                </a:lnTo>
                <a:cubicBezTo>
                  <a:pt x="659663" y="618000"/>
                  <a:pt x="604939" y="553340"/>
                  <a:pt x="605156" y="477659"/>
                </a:cubicBezTo>
                <a:cubicBezTo>
                  <a:pt x="605269" y="468285"/>
                  <a:pt x="606225" y="458941"/>
                  <a:pt x="608014" y="449739"/>
                </a:cubicBezTo>
                <a:lnTo>
                  <a:pt x="608490" y="449739"/>
                </a:lnTo>
                <a:lnTo>
                  <a:pt x="619384" y="468610"/>
                </a:lnTo>
                <a:cubicBezTo>
                  <a:pt x="622672" y="474314"/>
                  <a:pt x="629962" y="476274"/>
                  <a:pt x="635666" y="472986"/>
                </a:cubicBezTo>
                <a:cubicBezTo>
                  <a:pt x="641370" y="469698"/>
                  <a:pt x="643330" y="462408"/>
                  <a:pt x="640042" y="456704"/>
                </a:cubicBezTo>
                <a:lnTo>
                  <a:pt x="614741" y="412948"/>
                </a:lnTo>
                <a:cubicBezTo>
                  <a:pt x="613166" y="410224"/>
                  <a:pt x="610576" y="408233"/>
                  <a:pt x="607538" y="407412"/>
                </a:cubicBezTo>
                <a:close/>
                <a:moveTo>
                  <a:pt x="745856" y="299478"/>
                </a:moveTo>
                <a:cubicBezTo>
                  <a:pt x="700295" y="303116"/>
                  <a:pt x="656122" y="324135"/>
                  <a:pt x="624135" y="361672"/>
                </a:cubicBezTo>
                <a:cubicBezTo>
                  <a:pt x="623860" y="361995"/>
                  <a:pt x="623586" y="362319"/>
                  <a:pt x="623313" y="362644"/>
                </a:cubicBezTo>
                <a:cubicBezTo>
                  <a:pt x="619072" y="367674"/>
                  <a:pt x="619711" y="375191"/>
                  <a:pt x="624741" y="379432"/>
                </a:cubicBezTo>
                <a:cubicBezTo>
                  <a:pt x="629772" y="383673"/>
                  <a:pt x="637288" y="383033"/>
                  <a:pt x="641529" y="378003"/>
                </a:cubicBezTo>
                <a:cubicBezTo>
                  <a:pt x="696202" y="312882"/>
                  <a:pt x="793169" y="304058"/>
                  <a:pt x="858699" y="358239"/>
                </a:cubicBezTo>
                <a:lnTo>
                  <a:pt x="837327" y="358417"/>
                </a:lnTo>
                <a:cubicBezTo>
                  <a:pt x="830752" y="358417"/>
                  <a:pt x="825421" y="363748"/>
                  <a:pt x="825421" y="370324"/>
                </a:cubicBezTo>
                <a:cubicBezTo>
                  <a:pt x="825421" y="376899"/>
                  <a:pt x="830752" y="382230"/>
                  <a:pt x="837327" y="382230"/>
                </a:cubicBezTo>
                <a:lnTo>
                  <a:pt x="886262" y="382230"/>
                </a:lnTo>
                <a:cubicBezTo>
                  <a:pt x="886718" y="382259"/>
                  <a:pt x="887175" y="382259"/>
                  <a:pt x="887631" y="382230"/>
                </a:cubicBezTo>
                <a:cubicBezTo>
                  <a:pt x="889923" y="382230"/>
                  <a:pt x="892162" y="381546"/>
                  <a:pt x="894061" y="380265"/>
                </a:cubicBezTo>
                <a:lnTo>
                  <a:pt x="894894" y="379730"/>
                </a:lnTo>
                <a:lnTo>
                  <a:pt x="895251" y="379432"/>
                </a:lnTo>
                <a:lnTo>
                  <a:pt x="896025" y="378837"/>
                </a:lnTo>
                <a:cubicBezTo>
                  <a:pt x="898356" y="376615"/>
                  <a:pt x="899688" y="373544"/>
                  <a:pt x="899716" y="370324"/>
                </a:cubicBezTo>
                <a:lnTo>
                  <a:pt x="899716" y="319841"/>
                </a:lnTo>
                <a:cubicBezTo>
                  <a:pt x="899716" y="313265"/>
                  <a:pt x="894386" y="307935"/>
                  <a:pt x="887810" y="307935"/>
                </a:cubicBezTo>
                <a:cubicBezTo>
                  <a:pt x="881234" y="307935"/>
                  <a:pt x="875904" y="313265"/>
                  <a:pt x="875904" y="319841"/>
                </a:cubicBezTo>
                <a:lnTo>
                  <a:pt x="875904" y="341570"/>
                </a:lnTo>
                <a:cubicBezTo>
                  <a:pt x="838367" y="309584"/>
                  <a:pt x="791418" y="295840"/>
                  <a:pt x="745856" y="299478"/>
                </a:cubicBezTo>
                <a:close/>
                <a:moveTo>
                  <a:pt x="0" y="0"/>
                </a:moveTo>
                <a:lnTo>
                  <a:pt x="782642" y="0"/>
                </a:lnTo>
                <a:lnTo>
                  <a:pt x="1260479" y="487363"/>
                </a:lnTo>
                <a:lnTo>
                  <a:pt x="763591" y="965200"/>
                </a:lnTo>
                <a:lnTo>
                  <a:pt x="0" y="965200"/>
                </a:lnTo>
                <a:lnTo>
                  <a:pt x="482601" y="48260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pl-PL" sz="600" kern="1200" dirty="0"/>
          </a:p>
        </p:txBody>
      </p:sp>
      <p:sp>
        <p:nvSpPr>
          <p:cNvPr id="9" name="Dowolny kształt: kształt 8">
            <a:extLst>
              <a:ext uri="{FF2B5EF4-FFF2-40B4-BE49-F238E27FC236}">
                <a16:creationId xmlns:a16="http://schemas.microsoft.com/office/drawing/2014/main" id="{63BDF738-CB99-B29E-A83E-0C36361945AB}"/>
              </a:ext>
            </a:extLst>
          </p:cNvPr>
          <p:cNvSpPr/>
          <p:nvPr/>
        </p:nvSpPr>
        <p:spPr>
          <a:xfrm>
            <a:off x="770216" y="3075069"/>
            <a:ext cx="1769657" cy="707862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600" kern="1200" dirty="0"/>
              <a:t>Powiadamianie</a:t>
            </a:r>
          </a:p>
        </p:txBody>
      </p:sp>
      <p:sp>
        <p:nvSpPr>
          <p:cNvPr id="8" name="Dowolny kształt: kształt 7">
            <a:extLst>
              <a:ext uri="{FF2B5EF4-FFF2-40B4-BE49-F238E27FC236}">
                <a16:creationId xmlns:a16="http://schemas.microsoft.com/office/drawing/2014/main" id="{3A2416F8-EAFB-52A5-573E-AE57A2A494AB}"/>
              </a:ext>
            </a:extLst>
          </p:cNvPr>
          <p:cNvSpPr/>
          <p:nvPr/>
        </p:nvSpPr>
        <p:spPr>
          <a:xfrm>
            <a:off x="770218" y="3075069"/>
            <a:ext cx="1769657" cy="707862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800" kern="1200" dirty="0"/>
              <a:t>Planowanie</a:t>
            </a:r>
          </a:p>
        </p:txBody>
      </p:sp>
      <p:sp>
        <p:nvSpPr>
          <p:cNvPr id="6" name="Dowolny kształt: kształt 5">
            <a:extLst>
              <a:ext uri="{FF2B5EF4-FFF2-40B4-BE49-F238E27FC236}">
                <a16:creationId xmlns:a16="http://schemas.microsoft.com/office/drawing/2014/main" id="{87A438E6-528F-BB70-3A8F-A4CD50E6D6AC}"/>
              </a:ext>
            </a:extLst>
          </p:cNvPr>
          <p:cNvSpPr/>
          <p:nvPr/>
        </p:nvSpPr>
        <p:spPr>
          <a:xfrm>
            <a:off x="770218" y="3075069"/>
            <a:ext cx="1769657" cy="707862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900" kern="1200" dirty="0"/>
              <a:t>Agregacja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6611733-F7AE-F171-8C3A-3D7C8D45B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7598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Formularze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FB1DB8E4-B70B-00CF-3243-7C1DDDBA97DC}"/>
              </a:ext>
            </a:extLst>
          </p:cNvPr>
          <p:cNvSpPr txBox="1">
            <a:spLocks/>
          </p:cNvSpPr>
          <p:nvPr/>
        </p:nvSpPr>
        <p:spPr>
          <a:xfrm>
            <a:off x="4971691" y="0"/>
            <a:ext cx="2248618" cy="556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Michał Chawar</a:t>
            </a:r>
            <a:b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</a:br>
            <a: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SOK</a:t>
            </a:r>
            <a:endParaRPr lang="pl-PL" sz="7200" b="1" dirty="0">
              <a:solidFill>
                <a:schemeClr val="accent4">
                  <a:lumMod val="25000"/>
                  <a:lumOff val="75000"/>
                </a:schemeClr>
              </a:solidFill>
              <a:latin typeface="Outfit" pitchFamily="2" charset="0"/>
            </a:endParaRPr>
          </a:p>
        </p:txBody>
      </p:sp>
      <p:sp>
        <p:nvSpPr>
          <p:cNvPr id="5" name="Dowolny kształt: kształt 4">
            <a:extLst>
              <a:ext uri="{FF2B5EF4-FFF2-40B4-BE49-F238E27FC236}">
                <a16:creationId xmlns:a16="http://schemas.microsoft.com/office/drawing/2014/main" id="{C07E3C2B-86D6-4C0C-7ADE-B22C2C9A9A37}"/>
              </a:ext>
            </a:extLst>
          </p:cNvPr>
          <p:cNvSpPr/>
          <p:nvPr/>
        </p:nvSpPr>
        <p:spPr>
          <a:xfrm>
            <a:off x="291586" y="2883618"/>
            <a:ext cx="2726914" cy="1090764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kern="1200" dirty="0"/>
              <a:t>Zgłaszanie</a:t>
            </a:r>
          </a:p>
        </p:txBody>
      </p:sp>
      <p:sp>
        <p:nvSpPr>
          <p:cNvPr id="45" name="Dowolny kształt: kształt 44">
            <a:extLst>
              <a:ext uri="{FF2B5EF4-FFF2-40B4-BE49-F238E27FC236}">
                <a16:creationId xmlns:a16="http://schemas.microsoft.com/office/drawing/2014/main" id="{E4A5E7FA-48E7-994A-A721-AF05A518B7BB}"/>
              </a:ext>
            </a:extLst>
          </p:cNvPr>
          <p:cNvSpPr/>
          <p:nvPr/>
        </p:nvSpPr>
        <p:spPr>
          <a:xfrm>
            <a:off x="291587" y="2883618"/>
            <a:ext cx="2726916" cy="1090764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kern="1200" dirty="0"/>
              <a:t>Zgłaszanie</a:t>
            </a:r>
          </a:p>
        </p:txBody>
      </p:sp>
      <p:pic>
        <p:nvPicPr>
          <p:cNvPr id="10" name="Obraz 9" descr="Obraz zawierający tekst, zrzut ekranu, oprogramowanie&#10;&#10;Zawartość wygenerowana przez AI może być niepoprawna.">
            <a:extLst>
              <a:ext uri="{FF2B5EF4-FFF2-40B4-BE49-F238E27FC236}">
                <a16:creationId xmlns:a16="http://schemas.microsoft.com/office/drawing/2014/main" id="{89CFAC8E-DE83-AF62-6F7E-D02AC5FA7D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7634674" y="2294395"/>
            <a:ext cx="3627794" cy="2618478"/>
          </a:xfrm>
          <a:prstGeom prst="rect">
            <a:avLst/>
          </a:prstGeom>
        </p:spPr>
      </p:pic>
      <p:pic>
        <p:nvPicPr>
          <p:cNvPr id="7" name="Obraz 6" descr="Obraz zawierający tekst, zrzut ekranu, oprogramowanie&#10;&#10;Zawartość wygenerowana przez AI może być niepoprawna.">
            <a:extLst>
              <a:ext uri="{FF2B5EF4-FFF2-40B4-BE49-F238E27FC236}">
                <a16:creationId xmlns:a16="http://schemas.microsoft.com/office/drawing/2014/main" id="{E37F1BFC-DB1C-6D49-2839-7AEE2E7F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192" y="643953"/>
            <a:ext cx="4274832" cy="612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52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73000">
              <a:schemeClr val="accent4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205066-B808-0D1E-FC45-7C8A3EF3F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Dowolny kształt: kształt 44">
            <a:extLst>
              <a:ext uri="{FF2B5EF4-FFF2-40B4-BE49-F238E27FC236}">
                <a16:creationId xmlns:a16="http://schemas.microsoft.com/office/drawing/2014/main" id="{FD22BB7F-7914-45D9-27F5-DCBF2FB383A4}"/>
              </a:ext>
            </a:extLst>
          </p:cNvPr>
          <p:cNvSpPr/>
          <p:nvPr/>
        </p:nvSpPr>
        <p:spPr>
          <a:xfrm>
            <a:off x="291587" y="2883618"/>
            <a:ext cx="2726916" cy="1090764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kern="1200" dirty="0"/>
              <a:t>Zgłaszanie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D38FEE7-0248-767E-80EE-A606034AC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7598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Formularze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0CBEB841-C2A6-E5AE-4180-D3228DA1A846}"/>
              </a:ext>
            </a:extLst>
          </p:cNvPr>
          <p:cNvSpPr txBox="1">
            <a:spLocks/>
          </p:cNvSpPr>
          <p:nvPr/>
        </p:nvSpPr>
        <p:spPr>
          <a:xfrm>
            <a:off x="4971691" y="0"/>
            <a:ext cx="2248618" cy="556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Michał Chawar</a:t>
            </a:r>
            <a:b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</a:br>
            <a: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SOK</a:t>
            </a:r>
            <a:endParaRPr lang="pl-PL" sz="7200" b="1" dirty="0">
              <a:solidFill>
                <a:schemeClr val="accent4">
                  <a:lumMod val="25000"/>
                  <a:lumOff val="75000"/>
                </a:schemeClr>
              </a:solidFill>
              <a:latin typeface="Outfit" pitchFamily="2" charset="0"/>
            </a:endParaRPr>
          </a:p>
        </p:txBody>
      </p:sp>
      <p:pic>
        <p:nvPicPr>
          <p:cNvPr id="7" name="Obraz 6" descr="Obraz zawierający tekst, zrzut ekranu, oprogramowanie&#10;&#10;Zawartość wygenerowana przez AI może być niepoprawna.">
            <a:extLst>
              <a:ext uri="{FF2B5EF4-FFF2-40B4-BE49-F238E27FC236}">
                <a16:creationId xmlns:a16="http://schemas.microsoft.com/office/drawing/2014/main" id="{787002BA-B161-5BC1-A9DA-5A76D427C32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9000"/>
          </a:blip>
          <a:stretch>
            <a:fillRect/>
          </a:stretch>
        </p:blipFill>
        <p:spPr>
          <a:xfrm>
            <a:off x="3147207" y="1990048"/>
            <a:ext cx="2131452" cy="3053002"/>
          </a:xfrm>
          <a:prstGeom prst="rect">
            <a:avLst/>
          </a:prstGeom>
        </p:spPr>
      </p:pic>
      <p:pic>
        <p:nvPicPr>
          <p:cNvPr id="10" name="Obraz 9" descr="Obraz zawierający tekst, zrzut ekranu, oprogramowanie&#10;&#10;Zawartość wygenerowana przez AI może być niepoprawna.">
            <a:extLst>
              <a:ext uri="{FF2B5EF4-FFF2-40B4-BE49-F238E27FC236}">
                <a16:creationId xmlns:a16="http://schemas.microsoft.com/office/drawing/2014/main" id="{869EE754-EC0A-BFB6-288A-9A6D8AB7C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00" y="1149712"/>
            <a:ext cx="6558312" cy="473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41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73000">
              <a:schemeClr val="accent4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983C84-66F0-89FA-0012-243BCEE2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977CEA-5809-19D7-5C8F-8D9C22046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7598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Zgłoszenia</a:t>
            </a:r>
          </a:p>
        </p:txBody>
      </p:sp>
      <p:sp>
        <p:nvSpPr>
          <p:cNvPr id="4" name="Dowolny kształt: kształt 3">
            <a:extLst>
              <a:ext uri="{FF2B5EF4-FFF2-40B4-BE49-F238E27FC236}">
                <a16:creationId xmlns:a16="http://schemas.microsoft.com/office/drawing/2014/main" id="{C6D0BA37-E276-5176-EE66-9472C0F4B7AA}"/>
              </a:ext>
            </a:extLst>
          </p:cNvPr>
          <p:cNvSpPr/>
          <p:nvPr/>
        </p:nvSpPr>
        <p:spPr>
          <a:xfrm>
            <a:off x="291587" y="2883618"/>
            <a:ext cx="2726916" cy="1090764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kern="1200" dirty="0"/>
              <a:t>Agregacja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92B6CD79-8B39-C9E6-5D93-8C6647BD72C0}"/>
              </a:ext>
            </a:extLst>
          </p:cNvPr>
          <p:cNvSpPr txBox="1">
            <a:spLocks/>
          </p:cNvSpPr>
          <p:nvPr/>
        </p:nvSpPr>
        <p:spPr>
          <a:xfrm>
            <a:off x="4971691" y="0"/>
            <a:ext cx="2248618" cy="556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Michał Chawar</a:t>
            </a:r>
            <a:b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</a:br>
            <a: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SOK</a:t>
            </a:r>
            <a:endParaRPr lang="pl-PL" sz="7200" b="1" dirty="0">
              <a:solidFill>
                <a:schemeClr val="accent4">
                  <a:lumMod val="25000"/>
                  <a:lumOff val="75000"/>
                </a:schemeClr>
              </a:solidFill>
              <a:latin typeface="Outfit" pitchFamily="2" charset="0"/>
            </a:endParaRPr>
          </a:p>
        </p:txBody>
      </p:sp>
      <p:pic>
        <p:nvPicPr>
          <p:cNvPr id="5" name="20260204-1906-23.2495362">
            <a:hlinkClick r:id="" action="ppaction://media"/>
            <a:extLst>
              <a:ext uri="{FF2B5EF4-FFF2-40B4-BE49-F238E27FC236}">
                <a16:creationId xmlns:a16="http://schemas.microsoft.com/office/drawing/2014/main" id="{868D1417-5955-5B42-ED5A-97586AB496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2725" y="1530362"/>
            <a:ext cx="7081012" cy="472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706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73000">
              <a:schemeClr val="accent4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3C6B95-7D30-D889-42CF-E0E2A49FE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5492AE-53C5-1949-5965-13C1C4749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7598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Plany i kalendarze</a:t>
            </a:r>
          </a:p>
        </p:txBody>
      </p:sp>
      <p:sp>
        <p:nvSpPr>
          <p:cNvPr id="4" name="Dowolny kształt: kształt 3">
            <a:extLst>
              <a:ext uri="{FF2B5EF4-FFF2-40B4-BE49-F238E27FC236}">
                <a16:creationId xmlns:a16="http://schemas.microsoft.com/office/drawing/2014/main" id="{4285688F-5EB8-7455-CF10-8CF0079FDEDD}"/>
              </a:ext>
            </a:extLst>
          </p:cNvPr>
          <p:cNvSpPr/>
          <p:nvPr/>
        </p:nvSpPr>
        <p:spPr>
          <a:xfrm>
            <a:off x="291587" y="2883618"/>
            <a:ext cx="2726916" cy="1090764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kern="1200" dirty="0"/>
              <a:t>Planowanie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1440CCB6-6F29-2C2D-D360-DDD5AD5F49C6}"/>
              </a:ext>
            </a:extLst>
          </p:cNvPr>
          <p:cNvSpPr txBox="1">
            <a:spLocks/>
          </p:cNvSpPr>
          <p:nvPr/>
        </p:nvSpPr>
        <p:spPr>
          <a:xfrm>
            <a:off x="4971691" y="0"/>
            <a:ext cx="2248618" cy="556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Michał Chawar</a:t>
            </a:r>
            <a:b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</a:br>
            <a: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SOK</a:t>
            </a:r>
            <a:endParaRPr lang="pl-PL" sz="7200" b="1" dirty="0">
              <a:solidFill>
                <a:schemeClr val="accent4">
                  <a:lumMod val="25000"/>
                  <a:lumOff val="75000"/>
                </a:schemeClr>
              </a:solidFill>
              <a:latin typeface="Outfit" pitchFamily="2" charset="0"/>
            </a:endParaRPr>
          </a:p>
        </p:txBody>
      </p:sp>
      <p:pic>
        <p:nvPicPr>
          <p:cNvPr id="6" name="Obraz 5" descr="Obraz zawierający tekst, zrzut ekranu, oprogramowanie, Oprogramowanie multimedialne&#10;&#10;Zawartość wygenerowana przez AI może być niepoprawna.">
            <a:extLst>
              <a:ext uri="{FF2B5EF4-FFF2-40B4-BE49-F238E27FC236}">
                <a16:creationId xmlns:a16="http://schemas.microsoft.com/office/drawing/2014/main" id="{135A179B-23A7-55B0-29B4-C095EE80C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583" y="1461958"/>
            <a:ext cx="5262860" cy="363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971897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73000">
              <a:schemeClr val="accent4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B00189-3A7C-4473-F133-494FBE093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5928394-FD74-67BD-828D-039F650B8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7598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Plany i kalendarze</a:t>
            </a:r>
          </a:p>
        </p:txBody>
      </p:sp>
      <p:sp>
        <p:nvSpPr>
          <p:cNvPr id="4" name="Dowolny kształt: kształt 3">
            <a:extLst>
              <a:ext uri="{FF2B5EF4-FFF2-40B4-BE49-F238E27FC236}">
                <a16:creationId xmlns:a16="http://schemas.microsoft.com/office/drawing/2014/main" id="{3D0904B5-C2F2-EE8A-D8C6-8B076F22D0D5}"/>
              </a:ext>
            </a:extLst>
          </p:cNvPr>
          <p:cNvSpPr/>
          <p:nvPr/>
        </p:nvSpPr>
        <p:spPr>
          <a:xfrm>
            <a:off x="291587" y="2883618"/>
            <a:ext cx="2726916" cy="1090764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kern="1200" dirty="0"/>
              <a:t>Planowanie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69A90035-A8E3-0C45-1180-218FE4D6C5B6}"/>
              </a:ext>
            </a:extLst>
          </p:cNvPr>
          <p:cNvSpPr txBox="1">
            <a:spLocks/>
          </p:cNvSpPr>
          <p:nvPr/>
        </p:nvSpPr>
        <p:spPr>
          <a:xfrm>
            <a:off x="4971691" y="0"/>
            <a:ext cx="2248618" cy="556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Michał Chawar</a:t>
            </a:r>
            <a:b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</a:br>
            <a: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SOK</a:t>
            </a:r>
            <a:endParaRPr lang="pl-PL" sz="7200" b="1" dirty="0">
              <a:solidFill>
                <a:schemeClr val="accent4">
                  <a:lumMod val="25000"/>
                  <a:lumOff val="75000"/>
                </a:schemeClr>
              </a:solidFill>
              <a:latin typeface="Outfit" pitchFamily="2" charset="0"/>
            </a:endParaRPr>
          </a:p>
        </p:txBody>
      </p:sp>
      <p:pic>
        <p:nvPicPr>
          <p:cNvPr id="6" name="Obraz 5" descr="Obraz zawierający tekst, zrzut ekranu, oprogramowanie, Oprogramowanie multimedialne&#10;&#10;Zawartość wygenerowana przez AI może być niepoprawna.">
            <a:extLst>
              <a:ext uri="{FF2B5EF4-FFF2-40B4-BE49-F238E27FC236}">
                <a16:creationId xmlns:a16="http://schemas.microsoft.com/office/drawing/2014/main" id="{39122165-5C2F-970D-F022-DC1F6468ECF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>
            <a:off x="3579583" y="1461958"/>
            <a:ext cx="3640726" cy="2512424"/>
          </a:xfrm>
          <a:prstGeom prst="rect">
            <a:avLst/>
          </a:prstGeom>
        </p:spPr>
      </p:pic>
      <p:pic>
        <p:nvPicPr>
          <p:cNvPr id="9" name="Obraz 8" descr="Obraz zawierający tekst, zrzut ekranu, oprogramowanie, Oprogramowanie multimedialne&#10;&#10;Zawartość wygenerowana przez AI może być niepoprawna.">
            <a:extLst>
              <a:ext uri="{FF2B5EF4-FFF2-40B4-BE49-F238E27FC236}">
                <a16:creationId xmlns:a16="http://schemas.microsoft.com/office/drawing/2014/main" id="{A1840E4C-BA73-CEE7-2C7E-13857883B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358" y="2124929"/>
            <a:ext cx="5585154" cy="369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6926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73000">
              <a:schemeClr val="accent4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8C435-9C1F-891B-E4E5-ED33B1B64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EBB8578-4CC8-5681-530C-637CCB78E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7598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Plany i kalendarze</a:t>
            </a:r>
          </a:p>
        </p:txBody>
      </p:sp>
      <p:sp>
        <p:nvSpPr>
          <p:cNvPr id="4" name="Dowolny kształt: kształt 3">
            <a:extLst>
              <a:ext uri="{FF2B5EF4-FFF2-40B4-BE49-F238E27FC236}">
                <a16:creationId xmlns:a16="http://schemas.microsoft.com/office/drawing/2014/main" id="{625ECF2B-9A20-6B04-ACEA-9C86DFDF3AF2}"/>
              </a:ext>
            </a:extLst>
          </p:cNvPr>
          <p:cNvSpPr/>
          <p:nvPr/>
        </p:nvSpPr>
        <p:spPr>
          <a:xfrm>
            <a:off x="291587" y="2883618"/>
            <a:ext cx="2726916" cy="1090764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kern="1200" dirty="0"/>
              <a:t>Planowanie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1A4BD30B-6610-2075-3774-A233C2A7EF7C}"/>
              </a:ext>
            </a:extLst>
          </p:cNvPr>
          <p:cNvSpPr txBox="1">
            <a:spLocks/>
          </p:cNvSpPr>
          <p:nvPr/>
        </p:nvSpPr>
        <p:spPr>
          <a:xfrm>
            <a:off x="4971691" y="0"/>
            <a:ext cx="2248618" cy="556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Michał Chawar</a:t>
            </a:r>
            <a:b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</a:br>
            <a: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SOK</a:t>
            </a:r>
            <a:endParaRPr lang="pl-PL" sz="7200" b="1" dirty="0">
              <a:solidFill>
                <a:schemeClr val="accent4">
                  <a:lumMod val="25000"/>
                  <a:lumOff val="75000"/>
                </a:schemeClr>
              </a:solidFill>
              <a:latin typeface="Outfit" pitchFamily="2" charset="0"/>
            </a:endParaRPr>
          </a:p>
        </p:txBody>
      </p:sp>
      <p:pic>
        <p:nvPicPr>
          <p:cNvPr id="6" name="Obraz 5" descr="Obraz zawierający tekst, zrzut ekranu, oprogramowanie, Oprogramowanie multimedialne&#10;&#10;Zawartość wygenerowana przez AI może być niepoprawna.">
            <a:extLst>
              <a:ext uri="{FF2B5EF4-FFF2-40B4-BE49-F238E27FC236}">
                <a16:creationId xmlns:a16="http://schemas.microsoft.com/office/drawing/2014/main" id="{CAE94B3B-1CFD-4C43-CEA2-C35616338A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579583" y="1461958"/>
            <a:ext cx="3640726" cy="2512424"/>
          </a:xfrm>
          <a:prstGeom prst="rect">
            <a:avLst/>
          </a:prstGeom>
        </p:spPr>
      </p:pic>
      <p:pic>
        <p:nvPicPr>
          <p:cNvPr id="9" name="Obraz 8" descr="Obraz zawierający tekst, zrzut ekranu, oprogramowanie, Oprogramowanie multimedialne&#10;&#10;Zawartość wygenerowana przez AI może być niepoprawna.">
            <a:extLst>
              <a:ext uri="{FF2B5EF4-FFF2-40B4-BE49-F238E27FC236}">
                <a16:creationId xmlns:a16="http://schemas.microsoft.com/office/drawing/2014/main" id="{16D626F3-7AE0-AFE4-FE04-6EBD933250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6627224" y="2410569"/>
            <a:ext cx="4180112" cy="2768382"/>
          </a:xfrm>
          <a:prstGeom prst="rect">
            <a:avLst/>
          </a:prstGeom>
        </p:spPr>
      </p:pic>
      <p:pic>
        <p:nvPicPr>
          <p:cNvPr id="11" name="Obraz 10" descr="Obraz zawierający zrzut ekranu, tekst, oprogramowanie, Oprogramowanie multimedialne&#10;&#10;Zawartość wygenerowana przez AI może być niepoprawna.">
            <a:extLst>
              <a:ext uri="{FF2B5EF4-FFF2-40B4-BE49-F238E27FC236}">
                <a16:creationId xmlns:a16="http://schemas.microsoft.com/office/drawing/2014/main" id="{0BAEC839-AD22-D6D2-6968-83DFE3158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235" y="2718170"/>
            <a:ext cx="6785088" cy="399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3693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37E789-1448-83C8-11BB-CD510F369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5550A95-CFB0-538F-2178-1CEB2793B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358" y="1600200"/>
            <a:ext cx="11007306" cy="2001838"/>
          </a:xfrm>
        </p:spPr>
        <p:txBody>
          <a:bodyPr>
            <a:normAutofit/>
          </a:bodyPr>
          <a:lstStyle/>
          <a:p>
            <a:pPr algn="ctr"/>
            <a:r>
              <a:rPr lang="pl-PL" sz="7200" b="1" dirty="0">
                <a:latin typeface="Outfit" pitchFamily="2" charset="0"/>
              </a:rPr>
              <a:t>SOK</a:t>
            </a:r>
          </a:p>
        </p:txBody>
      </p:sp>
    </p:spTree>
    <p:extLst>
      <p:ext uri="{BB962C8B-B14F-4D97-AF65-F5344CB8AC3E}">
        <p14:creationId xmlns:p14="http://schemas.microsoft.com/office/powerpoint/2010/main" val="4267387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0">
        <p159:morph option="byChar"/>
      </p:transition>
    </mc:Choice>
    <mc:Fallback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73000">
              <a:schemeClr val="accent4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3884A6-2075-8D19-7B28-652169044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D824BFD-2C51-7079-9E22-C249BBD9E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7598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Plany i kalendarze</a:t>
            </a:r>
          </a:p>
        </p:txBody>
      </p:sp>
      <p:sp>
        <p:nvSpPr>
          <p:cNvPr id="4" name="Dowolny kształt: kształt 3">
            <a:extLst>
              <a:ext uri="{FF2B5EF4-FFF2-40B4-BE49-F238E27FC236}">
                <a16:creationId xmlns:a16="http://schemas.microsoft.com/office/drawing/2014/main" id="{ACD34DB5-50B0-5D44-BDD3-F976DB2A75E4}"/>
              </a:ext>
            </a:extLst>
          </p:cNvPr>
          <p:cNvSpPr/>
          <p:nvPr/>
        </p:nvSpPr>
        <p:spPr>
          <a:xfrm>
            <a:off x="291587" y="2883618"/>
            <a:ext cx="2726916" cy="1090764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kern="1200" dirty="0"/>
              <a:t>Planowanie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B829C992-76BA-BA7A-E335-5B2975FE30DC}"/>
              </a:ext>
            </a:extLst>
          </p:cNvPr>
          <p:cNvSpPr txBox="1">
            <a:spLocks/>
          </p:cNvSpPr>
          <p:nvPr/>
        </p:nvSpPr>
        <p:spPr>
          <a:xfrm>
            <a:off x="4971691" y="0"/>
            <a:ext cx="2248618" cy="556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Michał Chawar</a:t>
            </a:r>
            <a:b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</a:br>
            <a: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SOK</a:t>
            </a:r>
            <a:endParaRPr lang="pl-PL" sz="7200" b="1" dirty="0">
              <a:solidFill>
                <a:schemeClr val="accent4">
                  <a:lumMod val="25000"/>
                  <a:lumOff val="75000"/>
                </a:schemeClr>
              </a:solidFill>
              <a:latin typeface="Outfit" pitchFamily="2" charset="0"/>
            </a:endParaRPr>
          </a:p>
        </p:txBody>
      </p:sp>
      <p:pic>
        <p:nvPicPr>
          <p:cNvPr id="6" name="Obraz 5" descr="Obraz zawierający tekst, zrzut ekranu, oprogramowanie, Oprogramowanie multimedialne&#10;&#10;Zawartość wygenerowana przez AI może być niepoprawna.">
            <a:extLst>
              <a:ext uri="{FF2B5EF4-FFF2-40B4-BE49-F238E27FC236}">
                <a16:creationId xmlns:a16="http://schemas.microsoft.com/office/drawing/2014/main" id="{F8C47F77-4414-4382-817C-01559E1201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3579583" y="1461958"/>
            <a:ext cx="3640726" cy="2512424"/>
          </a:xfrm>
          <a:prstGeom prst="rect">
            <a:avLst/>
          </a:prstGeom>
        </p:spPr>
      </p:pic>
      <p:pic>
        <p:nvPicPr>
          <p:cNvPr id="9" name="Obraz 8" descr="Obraz zawierający tekst, zrzut ekranu, oprogramowanie, Oprogramowanie multimedialne&#10;&#10;Zawartość wygenerowana przez AI może być niepoprawna.">
            <a:extLst>
              <a:ext uri="{FF2B5EF4-FFF2-40B4-BE49-F238E27FC236}">
                <a16:creationId xmlns:a16="http://schemas.microsoft.com/office/drawing/2014/main" id="{F57179BF-9D2B-99D5-1AD4-4D7A40DAEE2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6627224" y="2410569"/>
            <a:ext cx="4180112" cy="2768382"/>
          </a:xfrm>
          <a:prstGeom prst="rect">
            <a:avLst/>
          </a:prstGeom>
        </p:spPr>
      </p:pic>
      <p:pic>
        <p:nvPicPr>
          <p:cNvPr id="11" name="Obraz 10" descr="Obraz zawierający zrzut ekranu, tekst, oprogramowanie, Oprogramowanie multimedialne&#10;&#10;Zawartość wygenerowana przez AI może być niepoprawna.">
            <a:extLst>
              <a:ext uri="{FF2B5EF4-FFF2-40B4-BE49-F238E27FC236}">
                <a16:creationId xmlns:a16="http://schemas.microsoft.com/office/drawing/2014/main" id="{8D2F7DA7-A231-9325-94B8-70A19C0BC91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3153989" y="3526972"/>
            <a:ext cx="5310520" cy="3122968"/>
          </a:xfrm>
          <a:prstGeom prst="rect">
            <a:avLst/>
          </a:prstGeom>
        </p:spPr>
      </p:pic>
      <p:pic>
        <p:nvPicPr>
          <p:cNvPr id="15" name="Obraz 14" descr="Obraz zawierający tekst, zrzut ekranu, oprogramowanie, Oprogramowanie multimedialne&#10;&#10;Zawartość wygenerowana przez AI może być niepoprawna.">
            <a:extLst>
              <a:ext uri="{FF2B5EF4-FFF2-40B4-BE49-F238E27FC236}">
                <a16:creationId xmlns:a16="http://schemas.microsoft.com/office/drawing/2014/main" id="{FD7B4AEF-C64A-D930-74CC-05F911961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940" y="1443207"/>
            <a:ext cx="5080548" cy="444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43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73000">
              <a:schemeClr val="accent4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983C84-66F0-89FA-0012-243BCEE25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977CEA-5809-19D7-5C8F-8D9C22046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7598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Panel zgłoszenia i maile</a:t>
            </a:r>
          </a:p>
        </p:txBody>
      </p:sp>
      <p:sp>
        <p:nvSpPr>
          <p:cNvPr id="4" name="Dowolny kształt: kształt 3">
            <a:extLst>
              <a:ext uri="{FF2B5EF4-FFF2-40B4-BE49-F238E27FC236}">
                <a16:creationId xmlns:a16="http://schemas.microsoft.com/office/drawing/2014/main" id="{C6D0BA37-E276-5176-EE66-9472C0F4B7AA}"/>
              </a:ext>
            </a:extLst>
          </p:cNvPr>
          <p:cNvSpPr/>
          <p:nvPr/>
        </p:nvSpPr>
        <p:spPr>
          <a:xfrm>
            <a:off x="291587" y="2883618"/>
            <a:ext cx="2726916" cy="1090764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1600" kern="1200" dirty="0"/>
              <a:t>Powiadamianie</a:t>
            </a:r>
          </a:p>
        </p:txBody>
      </p:sp>
      <p:pic>
        <p:nvPicPr>
          <p:cNvPr id="9" name="Obraz 8" descr="Obraz zawierający tekst, zrzut ekranu, oprogramowanie, Strona internetowa&#10;&#10;Zawartość wygenerowana przez AI może być niepoprawna.">
            <a:extLst>
              <a:ext uri="{FF2B5EF4-FFF2-40B4-BE49-F238E27FC236}">
                <a16:creationId xmlns:a16="http://schemas.microsoft.com/office/drawing/2014/main" id="{54DF026D-3200-8E85-05EC-E83743ECB4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6615580" y="2206517"/>
            <a:ext cx="4338932" cy="3239308"/>
          </a:xfrm>
          <a:prstGeom prst="rect">
            <a:avLst/>
          </a:prstGeom>
        </p:spPr>
      </p:pic>
      <p:sp>
        <p:nvSpPr>
          <p:cNvPr id="3" name="Tytuł 1">
            <a:extLst>
              <a:ext uri="{FF2B5EF4-FFF2-40B4-BE49-F238E27FC236}">
                <a16:creationId xmlns:a16="http://schemas.microsoft.com/office/drawing/2014/main" id="{92B6CD79-8B39-C9E6-5D93-8C6647BD72C0}"/>
              </a:ext>
            </a:extLst>
          </p:cNvPr>
          <p:cNvSpPr txBox="1">
            <a:spLocks/>
          </p:cNvSpPr>
          <p:nvPr/>
        </p:nvSpPr>
        <p:spPr>
          <a:xfrm>
            <a:off x="4971691" y="0"/>
            <a:ext cx="2248618" cy="556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Michał Chawar</a:t>
            </a:r>
            <a:b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</a:br>
            <a: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SOK</a:t>
            </a:r>
            <a:endParaRPr lang="pl-PL" sz="7200" b="1" dirty="0">
              <a:solidFill>
                <a:schemeClr val="accent4">
                  <a:lumMod val="25000"/>
                  <a:lumOff val="75000"/>
                </a:schemeClr>
              </a:solidFill>
              <a:latin typeface="Outfit" pitchFamily="2" charset="0"/>
            </a:endParaRPr>
          </a:p>
        </p:txBody>
      </p:sp>
      <p:pic>
        <p:nvPicPr>
          <p:cNvPr id="7" name="Obraz 6" descr="Obraz zawierający tekst, zrzut ekranu, oprogramowanie, Oprogramowanie multimedialne&#10;&#10;Zawartość wygenerowana przez AI może być niepoprawna.">
            <a:extLst>
              <a:ext uri="{FF2B5EF4-FFF2-40B4-BE49-F238E27FC236}">
                <a16:creationId xmlns:a16="http://schemas.microsoft.com/office/drawing/2014/main" id="{4E9EDA72-D735-088A-69BC-AAE45F271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934" y="1348312"/>
            <a:ext cx="5687439" cy="539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30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73000">
              <a:schemeClr val="accent4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446E5E-BDE9-37E7-D283-9D96745BC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42F5A61-B1AD-F281-A2D1-021D79F50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7598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Panel zgłoszenia i maile</a:t>
            </a:r>
          </a:p>
        </p:txBody>
      </p:sp>
      <p:sp>
        <p:nvSpPr>
          <p:cNvPr id="4" name="Dowolny kształt: kształt 3">
            <a:extLst>
              <a:ext uri="{FF2B5EF4-FFF2-40B4-BE49-F238E27FC236}">
                <a16:creationId xmlns:a16="http://schemas.microsoft.com/office/drawing/2014/main" id="{137793E7-DEE7-6BF7-AF3A-E5A98803524D}"/>
              </a:ext>
            </a:extLst>
          </p:cNvPr>
          <p:cNvSpPr/>
          <p:nvPr/>
        </p:nvSpPr>
        <p:spPr>
          <a:xfrm>
            <a:off x="291587" y="2883618"/>
            <a:ext cx="2726916" cy="1090764"/>
          </a:xfrm>
          <a:custGeom>
            <a:avLst/>
            <a:gdLst>
              <a:gd name="csX0" fmla="*/ 0 w 2729239"/>
              <a:gd name="csY0" fmla="*/ 0 h 1091695"/>
              <a:gd name="csX1" fmla="*/ 2183392 w 2729239"/>
              <a:gd name="csY1" fmla="*/ 0 h 1091695"/>
              <a:gd name="csX2" fmla="*/ 2729239 w 2729239"/>
              <a:gd name="csY2" fmla="*/ 545848 h 1091695"/>
              <a:gd name="csX3" fmla="*/ 2183392 w 2729239"/>
              <a:gd name="csY3" fmla="*/ 1091695 h 1091695"/>
              <a:gd name="csX4" fmla="*/ 0 w 2729239"/>
              <a:gd name="csY4" fmla="*/ 1091695 h 1091695"/>
              <a:gd name="csX5" fmla="*/ 545848 w 2729239"/>
              <a:gd name="csY5" fmla="*/ 545848 h 1091695"/>
              <a:gd name="csX6" fmla="*/ 0 w 2729239"/>
              <a:gd name="csY6" fmla="*/ 0 h 10916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729239" h="1091695">
                <a:moveTo>
                  <a:pt x="0" y="0"/>
                </a:moveTo>
                <a:lnTo>
                  <a:pt x="2183392" y="0"/>
                </a:lnTo>
                <a:lnTo>
                  <a:pt x="2729239" y="545848"/>
                </a:lnTo>
                <a:lnTo>
                  <a:pt x="2183392" y="1091695"/>
                </a:lnTo>
                <a:lnTo>
                  <a:pt x="0" y="1091695"/>
                </a:lnTo>
                <a:lnTo>
                  <a:pt x="545848" y="5458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09856" tIns="21336" rIns="567183" bIns="21336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l-PL" sz="1600" kern="1200" dirty="0"/>
              <a:t>Powiadamianie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408E1C2F-1CCD-822B-B5C0-1078EB838275}"/>
              </a:ext>
            </a:extLst>
          </p:cNvPr>
          <p:cNvSpPr txBox="1">
            <a:spLocks/>
          </p:cNvSpPr>
          <p:nvPr/>
        </p:nvSpPr>
        <p:spPr>
          <a:xfrm>
            <a:off x="4971691" y="0"/>
            <a:ext cx="2248618" cy="556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Michał Chawar</a:t>
            </a:r>
            <a:b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</a:br>
            <a: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SOK</a:t>
            </a:r>
            <a:endParaRPr lang="pl-PL" sz="7200" b="1" dirty="0">
              <a:solidFill>
                <a:schemeClr val="accent4">
                  <a:lumMod val="25000"/>
                  <a:lumOff val="75000"/>
                </a:schemeClr>
              </a:solidFill>
              <a:latin typeface="Outfit" pitchFamily="2" charset="0"/>
            </a:endParaRPr>
          </a:p>
        </p:txBody>
      </p:sp>
      <p:pic>
        <p:nvPicPr>
          <p:cNvPr id="7" name="Obraz 6" descr="Obraz zawierający tekst, zrzut ekranu, oprogramowanie, Oprogramowanie multimedialne&#10;&#10;Zawartość wygenerowana przez AI może być niepoprawna.">
            <a:extLst>
              <a:ext uri="{FF2B5EF4-FFF2-40B4-BE49-F238E27FC236}">
                <a16:creationId xmlns:a16="http://schemas.microsoft.com/office/drawing/2014/main" id="{3659C4B7-A6D7-D198-B9B1-CC5A906978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3297394" y="2017551"/>
            <a:ext cx="4122036" cy="3913662"/>
          </a:xfrm>
          <a:prstGeom prst="rect">
            <a:avLst/>
          </a:prstGeom>
        </p:spPr>
      </p:pic>
      <p:pic>
        <p:nvPicPr>
          <p:cNvPr id="9" name="Obraz 8" descr="Obraz zawierający tekst, zrzut ekranu, oprogramowanie, Strona internetowa&#10;&#10;Zawartość wygenerowana przez AI może być niepoprawna.">
            <a:extLst>
              <a:ext uri="{FF2B5EF4-FFF2-40B4-BE49-F238E27FC236}">
                <a16:creationId xmlns:a16="http://schemas.microsoft.com/office/drawing/2014/main" id="{6490D3D2-464A-BAAE-5C96-9C70284670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3128" y="1577545"/>
            <a:ext cx="6154198" cy="459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037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73000">
              <a:schemeClr val="accent4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A76609-0B60-FD58-075A-861208368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8C9D50C-C06B-D844-7CAC-E07911C77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7598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Technologie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0EA77CB7-51EF-BCDE-67E1-1296648FFB2A}"/>
              </a:ext>
            </a:extLst>
          </p:cNvPr>
          <p:cNvSpPr txBox="1">
            <a:spLocks/>
          </p:cNvSpPr>
          <p:nvPr/>
        </p:nvSpPr>
        <p:spPr>
          <a:xfrm>
            <a:off x="4971691" y="0"/>
            <a:ext cx="2248618" cy="556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Michał Chawar</a:t>
            </a:r>
            <a:b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</a:br>
            <a: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SOK</a:t>
            </a:r>
            <a:endParaRPr lang="pl-PL" sz="7200" b="1" dirty="0">
              <a:solidFill>
                <a:schemeClr val="accent4">
                  <a:lumMod val="25000"/>
                  <a:lumOff val="75000"/>
                </a:schemeClr>
              </a:solidFill>
              <a:latin typeface="Outfit" pitchFamily="2" charset="0"/>
            </a:endParaRPr>
          </a:p>
        </p:txBody>
      </p:sp>
      <p:grpSp>
        <p:nvGrpSpPr>
          <p:cNvPr id="49" name="Grupa 48">
            <a:extLst>
              <a:ext uri="{FF2B5EF4-FFF2-40B4-BE49-F238E27FC236}">
                <a16:creationId xmlns:a16="http://schemas.microsoft.com/office/drawing/2014/main" id="{99427820-8764-B808-9AB7-AAE6BCC9FBDB}"/>
              </a:ext>
            </a:extLst>
          </p:cNvPr>
          <p:cNvGrpSpPr/>
          <p:nvPr/>
        </p:nvGrpSpPr>
        <p:grpSpPr>
          <a:xfrm>
            <a:off x="3322643" y="2612589"/>
            <a:ext cx="3881552" cy="1697896"/>
            <a:chOff x="3322643" y="2612589"/>
            <a:chExt cx="3881552" cy="1697896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AEC42944-0B3F-6D3B-C85C-3F44031946D1}"/>
                </a:ext>
              </a:extLst>
            </p:cNvPr>
            <p:cNvGrpSpPr/>
            <p:nvPr/>
          </p:nvGrpSpPr>
          <p:grpSpPr>
            <a:xfrm>
              <a:off x="3322643" y="2612589"/>
              <a:ext cx="3881552" cy="1632822"/>
              <a:chOff x="3956762" y="2637933"/>
              <a:chExt cx="3881552" cy="1632822"/>
            </a:xfrm>
          </p:grpSpPr>
          <p:grpSp>
            <p:nvGrpSpPr>
              <p:cNvPr id="20" name="Grupa 19">
                <a:extLst>
                  <a:ext uri="{FF2B5EF4-FFF2-40B4-BE49-F238E27FC236}">
                    <a16:creationId xmlns:a16="http://schemas.microsoft.com/office/drawing/2014/main" id="{B7386D15-4C40-92D4-9EC9-036E5557C5AB}"/>
                  </a:ext>
                </a:extLst>
              </p:cNvPr>
              <p:cNvGrpSpPr/>
              <p:nvPr/>
            </p:nvGrpSpPr>
            <p:grpSpPr>
              <a:xfrm>
                <a:off x="3956762" y="2637933"/>
                <a:ext cx="2229864" cy="1114932"/>
                <a:chOff x="4063062" y="2243544"/>
                <a:chExt cx="3603621" cy="1801811"/>
              </a:xfrm>
            </p:grpSpPr>
            <p:pic>
              <p:nvPicPr>
                <p:cNvPr id="18" name="Grafika 17">
                  <a:extLst>
                    <a:ext uri="{FF2B5EF4-FFF2-40B4-BE49-F238E27FC236}">
                      <a16:creationId xmlns:a16="http://schemas.microsoft.com/office/drawing/2014/main" id="{4D737BAC-FE34-28F9-E103-FFFB03AF07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r="55186"/>
                <a:stretch>
                  <a:fillRect/>
                </a:stretch>
              </p:blipFill>
              <p:spPr>
                <a:xfrm>
                  <a:off x="4063062" y="2243544"/>
                  <a:ext cx="1614927" cy="1801811"/>
                </a:xfrm>
                <a:prstGeom prst="rect">
                  <a:avLst/>
                </a:prstGeom>
              </p:spPr>
            </p:pic>
            <p:pic>
              <p:nvPicPr>
                <p:cNvPr id="19" name="Grafika 18">
                  <a:extLst>
                    <a:ext uri="{FF2B5EF4-FFF2-40B4-BE49-F238E27FC236}">
                      <a16:creationId xmlns:a16="http://schemas.microsoft.com/office/drawing/2014/main" id="{4D737BAC-FE34-28F9-E103-FFFB03AF07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44814"/>
                <a:stretch>
                  <a:fillRect/>
                </a:stretch>
              </p:blipFill>
              <p:spPr>
                <a:xfrm>
                  <a:off x="5677988" y="2243544"/>
                  <a:ext cx="1988695" cy="1801811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upa 23">
                <a:extLst>
                  <a:ext uri="{FF2B5EF4-FFF2-40B4-BE49-F238E27FC236}">
                    <a16:creationId xmlns:a16="http://schemas.microsoft.com/office/drawing/2014/main" id="{BB336284-9094-F37D-CFAF-E81C2B33CD3C}"/>
                  </a:ext>
                </a:extLst>
              </p:cNvPr>
              <p:cNvGrpSpPr/>
              <p:nvPr/>
            </p:nvGrpSpPr>
            <p:grpSpPr>
              <a:xfrm>
                <a:off x="4675778" y="3360756"/>
                <a:ext cx="3162536" cy="909999"/>
                <a:chOff x="4507200" y="3513475"/>
                <a:chExt cx="2589167" cy="745016"/>
              </a:xfrm>
            </p:grpSpPr>
            <p:pic>
              <p:nvPicPr>
                <p:cNvPr id="22" name="Grafika 21">
                  <a:extLst>
                    <a:ext uri="{FF2B5EF4-FFF2-40B4-BE49-F238E27FC236}">
                      <a16:creationId xmlns:a16="http://schemas.microsoft.com/office/drawing/2014/main" id="{3640CB32-51C5-41B7-9DF0-4DDC3F540E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t="39353" r="74962" b="39353"/>
                <a:stretch>
                  <a:fillRect/>
                </a:stretch>
              </p:blipFill>
              <p:spPr>
                <a:xfrm>
                  <a:off x="4507200" y="3631475"/>
                  <a:ext cx="648273" cy="551358"/>
                </a:xfrm>
                <a:prstGeom prst="rect">
                  <a:avLst/>
                </a:prstGeom>
              </p:spPr>
            </p:pic>
            <p:pic>
              <p:nvPicPr>
                <p:cNvPr id="23" name="Grafika 22">
                  <a:extLst>
                    <a:ext uri="{FF2B5EF4-FFF2-40B4-BE49-F238E27FC236}">
                      <a16:creationId xmlns:a16="http://schemas.microsoft.com/office/drawing/2014/main" id="{F2F83E49-2585-A95C-0AD2-D7D96DE3A5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 l="25038" t="34795" b="36431"/>
                <a:stretch>
                  <a:fillRect/>
                </a:stretch>
              </p:blipFill>
              <p:spPr>
                <a:xfrm>
                  <a:off x="5155474" y="3513475"/>
                  <a:ext cx="1940893" cy="7450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8" name="Grupa 47">
              <a:extLst>
                <a:ext uri="{FF2B5EF4-FFF2-40B4-BE49-F238E27FC236}">
                  <a16:creationId xmlns:a16="http://schemas.microsoft.com/office/drawing/2014/main" id="{AFA23231-023F-5504-8CE7-530EA46E3A81}"/>
                </a:ext>
              </a:extLst>
            </p:cNvPr>
            <p:cNvGrpSpPr/>
            <p:nvPr/>
          </p:nvGrpSpPr>
          <p:grpSpPr>
            <a:xfrm>
              <a:off x="4531113" y="3918936"/>
              <a:ext cx="1021394" cy="391549"/>
              <a:chOff x="3332764" y="4040187"/>
              <a:chExt cx="5103417" cy="1856094"/>
            </a:xfrm>
          </p:grpSpPr>
          <p:pic>
            <p:nvPicPr>
              <p:cNvPr id="46" name="Grafika 45">
                <a:extLst>
                  <a:ext uri="{FF2B5EF4-FFF2-40B4-BE49-F238E27FC236}">
                    <a16:creationId xmlns:a16="http://schemas.microsoft.com/office/drawing/2014/main" id="{57CE3144-FF86-3007-092E-034F5F81B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r="66391"/>
              <a:stretch>
                <a:fillRect/>
              </a:stretch>
            </p:blipFill>
            <p:spPr>
              <a:xfrm>
                <a:off x="3332764" y="4040187"/>
                <a:ext cx="1718631" cy="1856094"/>
              </a:xfrm>
              <a:prstGeom prst="rect">
                <a:avLst/>
              </a:prstGeom>
            </p:spPr>
          </p:pic>
          <p:pic>
            <p:nvPicPr>
              <p:cNvPr id="47" name="Grafika 46">
                <a:extLst>
                  <a:ext uri="{FF2B5EF4-FFF2-40B4-BE49-F238E27FC236}">
                    <a16:creationId xmlns:a16="http://schemas.microsoft.com/office/drawing/2014/main" id="{F0FA4C4B-F5F7-8F9F-EF50-8CEC94579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3807"/>
              <a:stretch>
                <a:fillRect/>
              </a:stretch>
            </p:blipFill>
            <p:spPr>
              <a:xfrm>
                <a:off x="5051395" y="4040187"/>
                <a:ext cx="3384786" cy="1856094"/>
              </a:xfrm>
              <a:prstGeom prst="rect">
                <a:avLst/>
              </a:prstGeom>
            </p:spPr>
          </p:pic>
        </p:grpSp>
      </p:grp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04A0F7A1-B8F6-28B2-813D-0EE87FEF4239}"/>
              </a:ext>
            </a:extLst>
          </p:cNvPr>
          <p:cNvSpPr txBox="1"/>
          <p:nvPr/>
        </p:nvSpPr>
        <p:spPr>
          <a:xfrm>
            <a:off x="657518" y="3881765"/>
            <a:ext cx="2044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b="1" dirty="0">
                <a:ln w="19050">
                  <a:solidFill>
                    <a:srgbClr val="9780E5"/>
                  </a:solidFill>
                </a:ln>
                <a:solidFill>
                  <a:schemeClr val="bg1"/>
                </a:solidFill>
                <a:latin typeface="Congenial Light" panose="02000503040000020004" pitchFamily="2" charset="0"/>
                <a:cs typeface="Space Grotesk" pitchFamily="2" charset="-18"/>
              </a:rPr>
              <a:t>(</a:t>
            </a:r>
            <a:r>
              <a:rPr lang="pl-PL" sz="2800" b="1" dirty="0">
                <a:ln w="19050">
                  <a:solidFill>
                    <a:srgbClr val="9780E5"/>
                  </a:solidFill>
                </a:ln>
                <a:solidFill>
                  <a:schemeClr val="bg1"/>
                </a:solidFill>
                <a:latin typeface="Space Grotesk" pitchFamily="2" charset="-18"/>
                <a:cs typeface="Space Grotesk" pitchFamily="2" charset="-18"/>
              </a:rPr>
              <a:t>ASP.NET</a:t>
            </a:r>
            <a:r>
              <a:rPr lang="pl-PL" sz="2400" b="1" dirty="0">
                <a:ln w="19050">
                  <a:solidFill>
                    <a:srgbClr val="9780E5"/>
                  </a:solidFill>
                </a:ln>
                <a:solidFill>
                  <a:schemeClr val="bg1"/>
                </a:solidFill>
                <a:latin typeface="Congenial Light" panose="02000503040000020004" pitchFamily="2" charset="0"/>
                <a:cs typeface="Space Grotesk" pitchFamily="2" charset="-18"/>
              </a:rPr>
              <a:t>)</a:t>
            </a:r>
          </a:p>
        </p:txBody>
      </p:sp>
      <p:pic>
        <p:nvPicPr>
          <p:cNvPr id="51" name="Grafika 50">
            <a:extLst>
              <a:ext uri="{FF2B5EF4-FFF2-40B4-BE49-F238E27FC236}">
                <a16:creationId xmlns:a16="http://schemas.microsoft.com/office/drawing/2014/main" id="{F7BE8822-0504-9C99-C4B7-08E7A157AF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75592" y="2882844"/>
            <a:ext cx="1008446" cy="1008446"/>
          </a:xfrm>
          <a:prstGeom prst="rect">
            <a:avLst/>
          </a:prstGeom>
        </p:spPr>
      </p:pic>
      <p:grpSp>
        <p:nvGrpSpPr>
          <p:cNvPr id="55" name="Grupa 54">
            <a:extLst>
              <a:ext uri="{FF2B5EF4-FFF2-40B4-BE49-F238E27FC236}">
                <a16:creationId xmlns:a16="http://schemas.microsoft.com/office/drawing/2014/main" id="{C6EC5056-81D2-FA1E-9B61-E38D919294D7}"/>
              </a:ext>
            </a:extLst>
          </p:cNvPr>
          <p:cNvGrpSpPr/>
          <p:nvPr/>
        </p:nvGrpSpPr>
        <p:grpSpPr>
          <a:xfrm>
            <a:off x="7830000" y="3105150"/>
            <a:ext cx="2846952" cy="1110061"/>
            <a:chOff x="7830000" y="3105150"/>
            <a:chExt cx="2846952" cy="1110061"/>
          </a:xfrm>
        </p:grpSpPr>
        <p:pic>
          <p:nvPicPr>
            <p:cNvPr id="29" name="Obraz 28">
              <a:extLst>
                <a:ext uri="{FF2B5EF4-FFF2-40B4-BE49-F238E27FC236}">
                  <a16:creationId xmlns:a16="http://schemas.microsoft.com/office/drawing/2014/main" id="{2D4997DB-46D8-AFAF-1654-E331B60791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7830000" y="3105150"/>
              <a:ext cx="2846952" cy="647700"/>
            </a:xfrm>
            <a:prstGeom prst="rect">
              <a:avLst/>
            </a:prstGeom>
          </p:spPr>
        </p:pic>
        <p:pic>
          <p:nvPicPr>
            <p:cNvPr id="54" name="Grafika 53">
              <a:extLst>
                <a:ext uri="{FF2B5EF4-FFF2-40B4-BE49-F238E27FC236}">
                  <a16:creationId xmlns:a16="http://schemas.microsoft.com/office/drawing/2014/main" id="{8BD975D0-E7FD-80C0-EAB3-832AB8158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340246" y="3758011"/>
              <a:ext cx="1228725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6868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750">
        <p15:prstTrans prst="fallOver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73000">
              <a:schemeClr val="accent4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F4659F-2ED8-5D7F-6BE5-321F2A2F3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647CD3C-FC2B-8303-A240-D6ADD3D7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7598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Technologie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21529DE0-859F-866D-083A-71F673C28E18}"/>
              </a:ext>
            </a:extLst>
          </p:cNvPr>
          <p:cNvSpPr txBox="1">
            <a:spLocks/>
          </p:cNvSpPr>
          <p:nvPr/>
        </p:nvSpPr>
        <p:spPr>
          <a:xfrm>
            <a:off x="4971691" y="0"/>
            <a:ext cx="2248618" cy="556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Michał Chawar</a:t>
            </a:r>
            <a:b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</a:br>
            <a: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SOK</a:t>
            </a:r>
            <a:endParaRPr lang="pl-PL" sz="7200" b="1" dirty="0">
              <a:solidFill>
                <a:schemeClr val="accent4">
                  <a:lumMod val="25000"/>
                  <a:lumOff val="75000"/>
                </a:schemeClr>
              </a:solidFill>
              <a:latin typeface="Outfit" pitchFamily="2" charset="0"/>
            </a:endParaRPr>
          </a:p>
        </p:txBody>
      </p:sp>
      <p:grpSp>
        <p:nvGrpSpPr>
          <p:cNvPr id="49" name="Grupa 48">
            <a:extLst>
              <a:ext uri="{FF2B5EF4-FFF2-40B4-BE49-F238E27FC236}">
                <a16:creationId xmlns:a16="http://schemas.microsoft.com/office/drawing/2014/main" id="{47E725C6-A7FB-EC87-27EF-15BAB2E5E653}"/>
              </a:ext>
            </a:extLst>
          </p:cNvPr>
          <p:cNvGrpSpPr/>
          <p:nvPr/>
        </p:nvGrpSpPr>
        <p:grpSpPr>
          <a:xfrm>
            <a:off x="2265368" y="5483794"/>
            <a:ext cx="2305404" cy="1008446"/>
            <a:chOff x="3322643" y="2612589"/>
            <a:chExt cx="3881552" cy="1697896"/>
          </a:xfrm>
        </p:grpSpPr>
        <p:grpSp>
          <p:nvGrpSpPr>
            <p:cNvPr id="31" name="Grupa 30">
              <a:extLst>
                <a:ext uri="{FF2B5EF4-FFF2-40B4-BE49-F238E27FC236}">
                  <a16:creationId xmlns:a16="http://schemas.microsoft.com/office/drawing/2014/main" id="{1B4A0436-65A1-D5B2-53CD-F5934713B36D}"/>
                </a:ext>
              </a:extLst>
            </p:cNvPr>
            <p:cNvGrpSpPr/>
            <p:nvPr/>
          </p:nvGrpSpPr>
          <p:grpSpPr>
            <a:xfrm>
              <a:off x="3322643" y="2612589"/>
              <a:ext cx="3881552" cy="1632822"/>
              <a:chOff x="3956762" y="2637933"/>
              <a:chExt cx="3881552" cy="1632822"/>
            </a:xfrm>
          </p:grpSpPr>
          <p:grpSp>
            <p:nvGrpSpPr>
              <p:cNvPr id="20" name="Grupa 19">
                <a:extLst>
                  <a:ext uri="{FF2B5EF4-FFF2-40B4-BE49-F238E27FC236}">
                    <a16:creationId xmlns:a16="http://schemas.microsoft.com/office/drawing/2014/main" id="{278D6D5E-95E1-D0EC-6891-78109F25A71B}"/>
                  </a:ext>
                </a:extLst>
              </p:cNvPr>
              <p:cNvGrpSpPr/>
              <p:nvPr/>
            </p:nvGrpSpPr>
            <p:grpSpPr>
              <a:xfrm>
                <a:off x="3956762" y="2637933"/>
                <a:ext cx="2229864" cy="1114932"/>
                <a:chOff x="4063062" y="2243544"/>
                <a:chExt cx="3603621" cy="1801811"/>
              </a:xfrm>
            </p:grpSpPr>
            <p:pic>
              <p:nvPicPr>
                <p:cNvPr id="18" name="Grafika 17">
                  <a:extLst>
                    <a:ext uri="{FF2B5EF4-FFF2-40B4-BE49-F238E27FC236}">
                      <a16:creationId xmlns:a16="http://schemas.microsoft.com/office/drawing/2014/main" id="{11CBB572-C464-13F3-1087-DBF090FE58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rcRect r="55186"/>
                <a:stretch>
                  <a:fillRect/>
                </a:stretch>
              </p:blipFill>
              <p:spPr>
                <a:xfrm>
                  <a:off x="4063062" y="2243544"/>
                  <a:ext cx="1614927" cy="1801811"/>
                </a:xfrm>
                <a:prstGeom prst="rect">
                  <a:avLst/>
                </a:prstGeom>
              </p:spPr>
            </p:pic>
            <p:pic>
              <p:nvPicPr>
                <p:cNvPr id="19" name="Grafika 18">
                  <a:extLst>
                    <a:ext uri="{FF2B5EF4-FFF2-40B4-BE49-F238E27FC236}">
                      <a16:creationId xmlns:a16="http://schemas.microsoft.com/office/drawing/2014/main" id="{177C9232-27C2-8F02-4650-582C3D6F7B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rcRect l="44814"/>
                <a:stretch>
                  <a:fillRect/>
                </a:stretch>
              </p:blipFill>
              <p:spPr>
                <a:xfrm>
                  <a:off x="5677988" y="2243544"/>
                  <a:ext cx="1988695" cy="1801811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upa 23">
                <a:extLst>
                  <a:ext uri="{FF2B5EF4-FFF2-40B4-BE49-F238E27FC236}">
                    <a16:creationId xmlns:a16="http://schemas.microsoft.com/office/drawing/2014/main" id="{BD821FBB-36D1-28B3-D6AA-535096968001}"/>
                  </a:ext>
                </a:extLst>
              </p:cNvPr>
              <p:cNvGrpSpPr/>
              <p:nvPr/>
            </p:nvGrpSpPr>
            <p:grpSpPr>
              <a:xfrm>
                <a:off x="4675778" y="3360756"/>
                <a:ext cx="3162536" cy="909999"/>
                <a:chOff x="4507200" y="3513475"/>
                <a:chExt cx="2589167" cy="745016"/>
              </a:xfrm>
            </p:grpSpPr>
            <p:pic>
              <p:nvPicPr>
                <p:cNvPr id="22" name="Grafika 21">
                  <a:extLst>
                    <a:ext uri="{FF2B5EF4-FFF2-40B4-BE49-F238E27FC236}">
                      <a16:creationId xmlns:a16="http://schemas.microsoft.com/office/drawing/2014/main" id="{14866F7C-CA4C-2C93-9635-EB5CF915F8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 t="39353" r="74962" b="39353"/>
                <a:stretch>
                  <a:fillRect/>
                </a:stretch>
              </p:blipFill>
              <p:spPr>
                <a:xfrm>
                  <a:off x="4507200" y="3631475"/>
                  <a:ext cx="648273" cy="551358"/>
                </a:xfrm>
                <a:prstGeom prst="rect">
                  <a:avLst/>
                </a:prstGeom>
              </p:spPr>
            </p:pic>
            <p:pic>
              <p:nvPicPr>
                <p:cNvPr id="23" name="Grafika 22">
                  <a:extLst>
                    <a:ext uri="{FF2B5EF4-FFF2-40B4-BE49-F238E27FC236}">
                      <a16:creationId xmlns:a16="http://schemas.microsoft.com/office/drawing/2014/main" id="{C11AD5A1-F14A-DAD4-1334-B1BFF92166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 l="25038" t="34795" b="36431"/>
                <a:stretch>
                  <a:fillRect/>
                </a:stretch>
              </p:blipFill>
              <p:spPr>
                <a:xfrm>
                  <a:off x="5155474" y="3513475"/>
                  <a:ext cx="1940893" cy="74501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8" name="Grupa 47">
              <a:extLst>
                <a:ext uri="{FF2B5EF4-FFF2-40B4-BE49-F238E27FC236}">
                  <a16:creationId xmlns:a16="http://schemas.microsoft.com/office/drawing/2014/main" id="{8535E544-EC4B-67B9-9507-941A75663F1F}"/>
                </a:ext>
              </a:extLst>
            </p:cNvPr>
            <p:cNvGrpSpPr/>
            <p:nvPr/>
          </p:nvGrpSpPr>
          <p:grpSpPr>
            <a:xfrm>
              <a:off x="4531113" y="3918936"/>
              <a:ext cx="1021394" cy="391549"/>
              <a:chOff x="3332764" y="4040187"/>
              <a:chExt cx="5103417" cy="1856094"/>
            </a:xfrm>
          </p:grpSpPr>
          <p:pic>
            <p:nvPicPr>
              <p:cNvPr id="46" name="Grafika 45">
                <a:extLst>
                  <a:ext uri="{FF2B5EF4-FFF2-40B4-BE49-F238E27FC236}">
                    <a16:creationId xmlns:a16="http://schemas.microsoft.com/office/drawing/2014/main" id="{A9902D85-47F9-5426-9A1A-B8350C1C4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r="66391"/>
              <a:stretch>
                <a:fillRect/>
              </a:stretch>
            </p:blipFill>
            <p:spPr>
              <a:xfrm>
                <a:off x="3332764" y="4040187"/>
                <a:ext cx="1718631" cy="1856094"/>
              </a:xfrm>
              <a:prstGeom prst="rect">
                <a:avLst/>
              </a:prstGeom>
            </p:spPr>
          </p:pic>
          <p:pic>
            <p:nvPicPr>
              <p:cNvPr id="47" name="Grafika 46">
                <a:extLst>
                  <a:ext uri="{FF2B5EF4-FFF2-40B4-BE49-F238E27FC236}">
                    <a16:creationId xmlns:a16="http://schemas.microsoft.com/office/drawing/2014/main" id="{6B729E33-CBA7-4260-6201-BAB3615DF0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3807"/>
              <a:stretch>
                <a:fillRect/>
              </a:stretch>
            </p:blipFill>
            <p:spPr>
              <a:xfrm>
                <a:off x="5051395" y="4040187"/>
                <a:ext cx="3384786" cy="1856094"/>
              </a:xfrm>
              <a:prstGeom prst="rect">
                <a:avLst/>
              </a:prstGeom>
            </p:spPr>
          </p:pic>
        </p:grpSp>
      </p:grp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60892FC4-B60F-14AF-BB30-B2C342D05376}"/>
              </a:ext>
            </a:extLst>
          </p:cNvPr>
          <p:cNvSpPr txBox="1"/>
          <p:nvPr/>
        </p:nvSpPr>
        <p:spPr>
          <a:xfrm>
            <a:off x="1194568" y="3799820"/>
            <a:ext cx="333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b="1" dirty="0">
                <a:ln w="19050">
                  <a:solidFill>
                    <a:srgbClr val="9780E5"/>
                  </a:solidFill>
                </a:ln>
                <a:solidFill>
                  <a:schemeClr val="bg1"/>
                </a:solidFill>
                <a:latin typeface="Congenial Light" panose="02000503040000020004" pitchFamily="2" charset="0"/>
                <a:cs typeface="Space Grotesk" pitchFamily="2" charset="-18"/>
              </a:rPr>
              <a:t>(</a:t>
            </a:r>
            <a:r>
              <a:rPr lang="pl-PL" sz="3600" b="1" dirty="0">
                <a:ln w="19050">
                  <a:solidFill>
                    <a:srgbClr val="9780E5"/>
                  </a:solidFill>
                </a:ln>
                <a:solidFill>
                  <a:schemeClr val="bg1"/>
                </a:solidFill>
                <a:latin typeface="Space Grotesk" pitchFamily="2" charset="-18"/>
                <a:cs typeface="Space Grotesk" pitchFamily="2" charset="-18"/>
              </a:rPr>
              <a:t>ASP.NET</a:t>
            </a:r>
            <a:r>
              <a:rPr lang="pl-PL" sz="3200" b="1" dirty="0">
                <a:ln w="19050">
                  <a:solidFill>
                    <a:srgbClr val="9780E5"/>
                  </a:solidFill>
                </a:ln>
                <a:solidFill>
                  <a:schemeClr val="bg1"/>
                </a:solidFill>
                <a:latin typeface="Congenial Light" panose="02000503040000020004" pitchFamily="2" charset="0"/>
                <a:cs typeface="Space Grotesk" pitchFamily="2" charset="-18"/>
              </a:rPr>
              <a:t>)</a:t>
            </a:r>
          </a:p>
        </p:txBody>
      </p:sp>
      <p:pic>
        <p:nvPicPr>
          <p:cNvPr id="51" name="Grafika 50">
            <a:extLst>
              <a:ext uri="{FF2B5EF4-FFF2-40B4-BE49-F238E27FC236}">
                <a16:creationId xmlns:a16="http://schemas.microsoft.com/office/drawing/2014/main" id="{212B1AB9-D220-10A3-4D77-22BA50201A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39223" y="2171203"/>
            <a:ext cx="1644146" cy="1644146"/>
          </a:xfrm>
          <a:prstGeom prst="rect">
            <a:avLst/>
          </a:prstGeom>
        </p:spPr>
      </p:pic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A8FF5229-AB0F-1CD1-0C02-5B47B235DA40}"/>
              </a:ext>
            </a:extLst>
          </p:cNvPr>
          <p:cNvCxnSpPr>
            <a:cxnSpLocks/>
          </p:cNvCxnSpPr>
          <p:nvPr/>
        </p:nvCxnSpPr>
        <p:spPr>
          <a:xfrm>
            <a:off x="4661375" y="2118943"/>
            <a:ext cx="0" cy="2379468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547C28-04AA-312E-4636-DD81F181F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631" y="1782945"/>
            <a:ext cx="2097366" cy="167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upa 9">
            <a:extLst>
              <a:ext uri="{FF2B5EF4-FFF2-40B4-BE49-F238E27FC236}">
                <a16:creationId xmlns:a16="http://schemas.microsoft.com/office/drawing/2014/main" id="{16E72EE7-9B88-B803-CAB9-544D3A6815CA}"/>
              </a:ext>
            </a:extLst>
          </p:cNvPr>
          <p:cNvGrpSpPr/>
          <p:nvPr/>
        </p:nvGrpSpPr>
        <p:grpSpPr>
          <a:xfrm>
            <a:off x="7905504" y="2251387"/>
            <a:ext cx="1220398" cy="986734"/>
            <a:chOff x="7054851" y="1635816"/>
            <a:chExt cx="1441450" cy="1165462"/>
          </a:xfrm>
        </p:grpSpPr>
        <p:pic>
          <p:nvPicPr>
            <p:cNvPr id="2056" name="Picture 8" descr="microsoft sql server logo | ZETO-RZESZÓW Sp. z o.o.">
              <a:extLst>
                <a:ext uri="{FF2B5EF4-FFF2-40B4-BE49-F238E27FC236}">
                  <a16:creationId xmlns:a16="http://schemas.microsoft.com/office/drawing/2014/main" id="{1EFE96F6-D7C6-10CE-1D96-F99F8134E5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713"/>
            <a:stretch>
              <a:fillRect/>
            </a:stretch>
          </p:blipFill>
          <p:spPr bwMode="auto">
            <a:xfrm>
              <a:off x="7054851" y="1635816"/>
              <a:ext cx="1441450" cy="749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microsoft sql server logo | ZETO-RZESZÓW Sp. z o.o.">
              <a:extLst>
                <a:ext uri="{FF2B5EF4-FFF2-40B4-BE49-F238E27FC236}">
                  <a16:creationId xmlns:a16="http://schemas.microsoft.com/office/drawing/2014/main" id="{056B04A7-D98A-EDA6-D8BD-4224FB2080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287"/>
            <a:stretch>
              <a:fillRect/>
            </a:stretch>
          </p:blipFill>
          <p:spPr bwMode="auto">
            <a:xfrm>
              <a:off x="7054851" y="2385060"/>
              <a:ext cx="1441450" cy="416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8C11343-C63F-851E-61F6-AE39E3184F82}"/>
              </a:ext>
            </a:extLst>
          </p:cNvPr>
          <p:cNvSpPr txBox="1"/>
          <p:nvPr/>
        </p:nvSpPr>
        <p:spPr>
          <a:xfrm>
            <a:off x="6152095" y="3247770"/>
            <a:ext cx="1420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b="1" dirty="0">
                <a:solidFill>
                  <a:schemeClr val="tx2">
                    <a:lumMod val="25000"/>
                    <a:lumOff val="75000"/>
                  </a:schemeClr>
                </a:solidFill>
                <a:latin typeface="Bierstadt" panose="020B0004020202020204" pitchFamily="34" charset="0"/>
              </a:rPr>
              <a:t>MailKit</a:t>
            </a:r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82B802AB-2F68-D078-306B-693C242781B2}"/>
              </a:ext>
            </a:extLst>
          </p:cNvPr>
          <p:cNvGrpSpPr/>
          <p:nvPr/>
        </p:nvGrpSpPr>
        <p:grpSpPr>
          <a:xfrm>
            <a:off x="5081812" y="3810174"/>
            <a:ext cx="2856825" cy="457092"/>
            <a:chOff x="5081812" y="3543843"/>
            <a:chExt cx="2856825" cy="457092"/>
          </a:xfrm>
        </p:grpSpPr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38C6272D-F234-F6DB-10AA-37AC6EEC09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87"/>
            <a:stretch>
              <a:fillRect/>
            </a:stretch>
          </p:blipFill>
          <p:spPr bwMode="auto">
            <a:xfrm>
              <a:off x="7089774" y="3543843"/>
              <a:ext cx="848863" cy="457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9041BF02-4A66-0705-237E-0A22BFC359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483"/>
            <a:stretch>
              <a:fillRect/>
            </a:stretch>
          </p:blipFill>
          <p:spPr bwMode="auto">
            <a:xfrm>
              <a:off x="5081812" y="3543843"/>
              <a:ext cx="557567" cy="457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E7D66A0-F008-E8EB-466C-FAEC2798F1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518" r="28935"/>
            <a:stretch>
              <a:fillRect/>
            </a:stretch>
          </p:blipFill>
          <p:spPr bwMode="auto">
            <a:xfrm>
              <a:off x="5639379" y="3543843"/>
              <a:ext cx="1472621" cy="457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upa 20">
            <a:extLst>
              <a:ext uri="{FF2B5EF4-FFF2-40B4-BE49-F238E27FC236}">
                <a16:creationId xmlns:a16="http://schemas.microsoft.com/office/drawing/2014/main" id="{F541B230-B27F-FD70-A38E-62AF0EDC7530}"/>
              </a:ext>
            </a:extLst>
          </p:cNvPr>
          <p:cNvGrpSpPr/>
          <p:nvPr/>
        </p:nvGrpSpPr>
        <p:grpSpPr>
          <a:xfrm>
            <a:off x="4794726" y="2080620"/>
            <a:ext cx="1420167" cy="1342739"/>
            <a:chOff x="8107751" y="2190750"/>
            <a:chExt cx="1420167" cy="1342739"/>
          </a:xfrm>
        </p:grpSpPr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193CF4A6-AEDD-E1B3-FC3D-652A7FE592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51" t="17372" r="13833" b="17993"/>
            <a:stretch>
              <a:fillRect/>
            </a:stretch>
          </p:blipFill>
          <p:spPr bwMode="auto">
            <a:xfrm>
              <a:off x="8207636" y="2190750"/>
              <a:ext cx="1220398" cy="1123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pole tekstowe 16">
              <a:extLst>
                <a:ext uri="{FF2B5EF4-FFF2-40B4-BE49-F238E27FC236}">
                  <a16:creationId xmlns:a16="http://schemas.microsoft.com/office/drawing/2014/main" id="{D9F1C282-C27B-958D-F07F-8EF67141D586}"/>
                </a:ext>
              </a:extLst>
            </p:cNvPr>
            <p:cNvSpPr txBox="1"/>
            <p:nvPr/>
          </p:nvSpPr>
          <p:spPr>
            <a:xfrm>
              <a:off x="8107751" y="3225712"/>
              <a:ext cx="14201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400" dirty="0">
                  <a:solidFill>
                    <a:srgbClr val="0C2E69"/>
                  </a:solidFill>
                  <a:latin typeface="Arial Nova" panose="020B0504020202020204" pitchFamily="34" charset="0"/>
                </a:rPr>
                <a:t>Identity</a:t>
              </a:r>
            </a:p>
          </p:txBody>
        </p:sp>
      </p:grpSp>
      <p:grpSp>
        <p:nvGrpSpPr>
          <p:cNvPr id="25" name="Grupa 24">
            <a:extLst>
              <a:ext uri="{FF2B5EF4-FFF2-40B4-BE49-F238E27FC236}">
                <a16:creationId xmlns:a16="http://schemas.microsoft.com/office/drawing/2014/main" id="{B64E3BCB-FE00-47C7-37EA-5044969F1311}"/>
              </a:ext>
            </a:extLst>
          </p:cNvPr>
          <p:cNvGrpSpPr/>
          <p:nvPr/>
        </p:nvGrpSpPr>
        <p:grpSpPr>
          <a:xfrm>
            <a:off x="7409730" y="5578528"/>
            <a:ext cx="1716172" cy="669156"/>
            <a:chOff x="7830000" y="3105150"/>
            <a:chExt cx="2846952" cy="1110061"/>
          </a:xfrm>
        </p:grpSpPr>
        <p:pic>
          <p:nvPicPr>
            <p:cNvPr id="26" name="Obraz 28">
              <a:extLst>
                <a:ext uri="{FF2B5EF4-FFF2-40B4-BE49-F238E27FC236}">
                  <a16:creationId xmlns:a16="http://schemas.microsoft.com/office/drawing/2014/main" id="{BE1D8E8D-48F5-555B-1731-207F190F5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/>
          </p:blipFill>
          <p:spPr>
            <a:xfrm>
              <a:off x="7830000" y="3105150"/>
              <a:ext cx="2846952" cy="647700"/>
            </a:xfrm>
            <a:prstGeom prst="rect">
              <a:avLst/>
            </a:prstGeom>
          </p:spPr>
        </p:pic>
        <p:pic>
          <p:nvPicPr>
            <p:cNvPr id="27" name="Grafika 26">
              <a:extLst>
                <a:ext uri="{FF2B5EF4-FFF2-40B4-BE49-F238E27FC236}">
                  <a16:creationId xmlns:a16="http://schemas.microsoft.com/office/drawing/2014/main" id="{7A91F9F1-D5AC-82F4-FF62-87412BD4A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8340246" y="3758011"/>
              <a:ext cx="1228725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1575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493644-E936-6685-C2F5-5AC2433DD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132704F-DA74-493D-D3F1-86754890D4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2347" y="2428081"/>
            <a:ext cx="11007306" cy="2001838"/>
          </a:xfrm>
        </p:spPr>
        <p:txBody>
          <a:bodyPr anchor="ctr">
            <a:normAutofit/>
          </a:bodyPr>
          <a:lstStyle/>
          <a:p>
            <a:pPr algn="ctr"/>
            <a:r>
              <a:rPr lang="pl-PL" sz="7200" b="1">
                <a:latin typeface="Outfit" pitchFamily="2" charset="0"/>
              </a:rPr>
              <a:t>Demonstracja</a:t>
            </a:r>
            <a:endParaRPr lang="pl-PL" sz="7200" b="1" dirty="0">
              <a:latin typeface="Outf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325407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4BB224-1978-8B40-CB1F-18A61738D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0DAF3D-1903-F003-3B12-2482D1668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358" y="1600200"/>
            <a:ext cx="11007306" cy="2001838"/>
          </a:xfrm>
        </p:spPr>
        <p:txBody>
          <a:bodyPr>
            <a:normAutofit/>
          </a:bodyPr>
          <a:lstStyle/>
          <a:p>
            <a:pPr algn="ctr"/>
            <a:r>
              <a:rPr lang="pl-PL" sz="1050" dirty="0">
                <a:solidFill>
                  <a:schemeClr val="bg1"/>
                </a:solidFill>
                <a:latin typeface="Outfit" pitchFamily="2" charset="0"/>
              </a:rPr>
              <a:t>Michał Chawar</a:t>
            </a:r>
            <a:br>
              <a:rPr lang="pl-PL" sz="49600" b="1" dirty="0">
                <a:latin typeface="Outfit" pitchFamily="2" charset="0"/>
              </a:rPr>
            </a:br>
            <a:r>
              <a:rPr lang="pl-PL" sz="7200" b="1" dirty="0">
                <a:latin typeface="Outfit" pitchFamily="2" charset="0"/>
              </a:rPr>
              <a:t>SOK</a:t>
            </a:r>
          </a:p>
        </p:txBody>
      </p:sp>
    </p:spTree>
    <p:extLst>
      <p:ext uri="{BB962C8B-B14F-4D97-AF65-F5344CB8AC3E}">
        <p14:creationId xmlns:p14="http://schemas.microsoft.com/office/powerpoint/2010/main" val="3953537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73000">
              <a:schemeClr val="accent4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11025D-0D40-FBEA-AD9E-E13200F0E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DA7AD4-75BA-647E-F030-89F685286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7598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Problem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F8ECCA3B-226C-7F49-2972-0210A8165492}"/>
              </a:ext>
            </a:extLst>
          </p:cNvPr>
          <p:cNvSpPr txBox="1">
            <a:spLocks/>
          </p:cNvSpPr>
          <p:nvPr/>
        </p:nvSpPr>
        <p:spPr>
          <a:xfrm>
            <a:off x="4971691" y="0"/>
            <a:ext cx="2248618" cy="556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Michał Chawar</a:t>
            </a:r>
            <a:b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</a:br>
            <a: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SOK</a:t>
            </a:r>
            <a:endParaRPr lang="pl-PL" sz="7200" b="1" dirty="0">
              <a:solidFill>
                <a:schemeClr val="accent4">
                  <a:lumMod val="25000"/>
                  <a:lumOff val="75000"/>
                </a:schemeClr>
              </a:solidFill>
              <a:latin typeface="Outfit" pitchFamily="2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E540004-7747-EC5D-1993-EA70F42759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1079272"/>
              </p:ext>
            </p:extLst>
          </p:nvPr>
        </p:nvGraphicFramePr>
        <p:xfrm>
          <a:off x="1441390" y="661757"/>
          <a:ext cx="8336951" cy="55344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22698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73000">
              <a:schemeClr val="accent4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ADA5FF-147C-F693-64CD-36D8CAF6A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F43024-4E33-C643-9A1E-91FFD896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7598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Problem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6E7DA74C-B975-D513-1958-F38F4687A4A8}"/>
              </a:ext>
            </a:extLst>
          </p:cNvPr>
          <p:cNvSpPr txBox="1">
            <a:spLocks/>
          </p:cNvSpPr>
          <p:nvPr/>
        </p:nvSpPr>
        <p:spPr>
          <a:xfrm>
            <a:off x="4971691" y="0"/>
            <a:ext cx="2248618" cy="556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Michał Chawar</a:t>
            </a:r>
            <a:b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</a:br>
            <a: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SOK</a:t>
            </a:r>
            <a:endParaRPr lang="pl-PL" sz="7200" b="1" dirty="0">
              <a:solidFill>
                <a:schemeClr val="accent4">
                  <a:lumMod val="25000"/>
                  <a:lumOff val="75000"/>
                </a:schemeClr>
              </a:solidFill>
              <a:latin typeface="Outfit" pitchFamily="2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A9EB4F6-DE71-7CD7-2742-FC33597426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7014664"/>
              </p:ext>
            </p:extLst>
          </p:nvPr>
        </p:nvGraphicFramePr>
        <p:xfrm>
          <a:off x="7220309" y="0"/>
          <a:ext cx="3550068" cy="2184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6813F48-A0FF-C0DD-F99F-ECE54057DD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4026431"/>
              </p:ext>
            </p:extLst>
          </p:nvPr>
        </p:nvGraphicFramePr>
        <p:xfrm>
          <a:off x="2136775" y="1276070"/>
          <a:ext cx="7054850" cy="4585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29917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73000">
              <a:schemeClr val="accent4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FCEACB-31E3-FA09-BE96-3821F1F94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0CEFA2-D2BD-682E-0C35-7514C675D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7598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Problem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5C788673-2B2D-D0BF-67DA-D9E62285FE93}"/>
              </a:ext>
            </a:extLst>
          </p:cNvPr>
          <p:cNvSpPr txBox="1">
            <a:spLocks/>
          </p:cNvSpPr>
          <p:nvPr/>
        </p:nvSpPr>
        <p:spPr>
          <a:xfrm>
            <a:off x="4971691" y="0"/>
            <a:ext cx="2248618" cy="556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Michał Chawar</a:t>
            </a:r>
            <a:b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</a:br>
            <a: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SOK</a:t>
            </a:r>
            <a:endParaRPr lang="pl-PL" sz="7200" b="1" dirty="0">
              <a:solidFill>
                <a:schemeClr val="accent4">
                  <a:lumMod val="25000"/>
                  <a:lumOff val="75000"/>
                </a:schemeClr>
              </a:solidFill>
              <a:latin typeface="Outfit" pitchFamily="2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8BC2E7F-17DF-05D9-3F4F-00F8685CFA84}"/>
              </a:ext>
            </a:extLst>
          </p:cNvPr>
          <p:cNvGraphicFramePr/>
          <p:nvPr/>
        </p:nvGraphicFramePr>
        <p:xfrm>
          <a:off x="7220309" y="0"/>
          <a:ext cx="3550068" cy="2184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687E6C8-5180-A581-0F01-E6D8B54B24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2439216"/>
              </p:ext>
            </p:extLst>
          </p:nvPr>
        </p:nvGraphicFramePr>
        <p:xfrm>
          <a:off x="2136775" y="1276070"/>
          <a:ext cx="7054850" cy="4585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82940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73000">
              <a:schemeClr val="accent4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8321A0-A5BB-D9C4-370A-479C229B3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767E142-9E8B-B549-EDFE-A6F9BD6C7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7598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Problem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7A9A7640-91C6-AF6D-0633-AC5B99E4F0B5}"/>
              </a:ext>
            </a:extLst>
          </p:cNvPr>
          <p:cNvSpPr txBox="1">
            <a:spLocks/>
          </p:cNvSpPr>
          <p:nvPr/>
        </p:nvSpPr>
        <p:spPr>
          <a:xfrm>
            <a:off x="4971691" y="0"/>
            <a:ext cx="2248618" cy="556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Michał Chawar</a:t>
            </a:r>
            <a:b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</a:br>
            <a: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SOK</a:t>
            </a:r>
            <a:endParaRPr lang="pl-PL" sz="7200" b="1" dirty="0">
              <a:solidFill>
                <a:schemeClr val="accent4">
                  <a:lumMod val="25000"/>
                  <a:lumOff val="75000"/>
                </a:schemeClr>
              </a:solidFill>
              <a:latin typeface="Outfit" pitchFamily="2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5E534D4-96F4-4097-25B7-537D6D5CC95D}"/>
              </a:ext>
            </a:extLst>
          </p:cNvPr>
          <p:cNvGraphicFramePr/>
          <p:nvPr/>
        </p:nvGraphicFramePr>
        <p:xfrm>
          <a:off x="7220309" y="0"/>
          <a:ext cx="3550068" cy="2184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E836D13-47E8-92A5-C9BD-7DCABEA556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8817358"/>
              </p:ext>
            </p:extLst>
          </p:nvPr>
        </p:nvGraphicFramePr>
        <p:xfrm>
          <a:off x="-2587114" y="2047065"/>
          <a:ext cx="4682614" cy="3043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8B5854E-5C3D-AA02-60C7-2F5B865DA6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3013151"/>
              </p:ext>
            </p:extLst>
          </p:nvPr>
        </p:nvGraphicFramePr>
        <p:xfrm>
          <a:off x="1058672" y="1251697"/>
          <a:ext cx="9114028" cy="4634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143707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73000">
              <a:schemeClr val="accent4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76633F-2252-499A-B22C-94119746F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8D73AF4-9F62-4F3D-3AE3-3DA38085B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7598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Rozwiązanie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45C1C45E-9CCB-CCCE-F614-C80AA19DE82D}"/>
              </a:ext>
            </a:extLst>
          </p:cNvPr>
          <p:cNvSpPr txBox="1">
            <a:spLocks/>
          </p:cNvSpPr>
          <p:nvPr/>
        </p:nvSpPr>
        <p:spPr>
          <a:xfrm>
            <a:off x="4971691" y="0"/>
            <a:ext cx="2248618" cy="556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Michał Chawar</a:t>
            </a:r>
            <a:b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</a:br>
            <a: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SOK</a:t>
            </a:r>
            <a:endParaRPr lang="pl-PL" sz="7200" b="1" dirty="0">
              <a:solidFill>
                <a:schemeClr val="accent4">
                  <a:lumMod val="25000"/>
                  <a:lumOff val="75000"/>
                </a:schemeClr>
              </a:solidFill>
              <a:latin typeface="Outfit" pitchFamily="2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85EBE83-33CA-3755-3C3E-1095171177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989263"/>
              </p:ext>
            </p:extLst>
          </p:nvPr>
        </p:nvGraphicFramePr>
        <p:xfrm>
          <a:off x="11472672" y="0"/>
          <a:ext cx="3550068" cy="21849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C985D13-07AC-C951-24C7-5C84F5BCF3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1007971"/>
              </p:ext>
            </p:extLst>
          </p:nvPr>
        </p:nvGraphicFramePr>
        <p:xfrm>
          <a:off x="-4923914" y="2047065"/>
          <a:ext cx="4682614" cy="3043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F322DD2-86AB-F579-C1B3-3B990C9C48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8326364"/>
              </p:ext>
            </p:extLst>
          </p:nvPr>
        </p:nvGraphicFramePr>
        <p:xfrm>
          <a:off x="1058672" y="1251697"/>
          <a:ext cx="9114028" cy="46345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655004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/>
            </a:gs>
            <a:gs pos="73000">
              <a:schemeClr val="accent4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C173DC-F011-2AA5-B009-F155D9469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A2CBE89-C9BB-05F2-6E39-56DD07CFE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057598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Rozwiązanie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4ED39A97-CBD3-C719-525A-8712064E9AD8}"/>
              </a:ext>
            </a:extLst>
          </p:cNvPr>
          <p:cNvSpPr txBox="1">
            <a:spLocks/>
          </p:cNvSpPr>
          <p:nvPr/>
        </p:nvSpPr>
        <p:spPr>
          <a:xfrm>
            <a:off x="4971691" y="0"/>
            <a:ext cx="2248618" cy="55640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l-PL" sz="1200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Michał Chawar</a:t>
            </a:r>
            <a:b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</a:br>
            <a:r>
              <a:rPr lang="pl-PL" sz="2800" b="1" dirty="0">
                <a:solidFill>
                  <a:schemeClr val="accent4">
                    <a:lumMod val="25000"/>
                    <a:lumOff val="75000"/>
                  </a:schemeClr>
                </a:solidFill>
                <a:latin typeface="Outfit" pitchFamily="2" charset="0"/>
              </a:rPr>
              <a:t>SOK</a:t>
            </a:r>
            <a:endParaRPr lang="pl-PL" sz="7200" b="1" dirty="0">
              <a:solidFill>
                <a:schemeClr val="accent4">
                  <a:lumMod val="25000"/>
                  <a:lumOff val="75000"/>
                </a:schemeClr>
              </a:solidFill>
              <a:latin typeface="Outfit" pitchFamily="2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96715AA-9CEE-2B9A-CF97-7D987B3BA8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3783517"/>
              </p:ext>
            </p:extLst>
          </p:nvPr>
        </p:nvGraphicFramePr>
        <p:xfrm>
          <a:off x="1042219" y="1981200"/>
          <a:ext cx="10107562" cy="289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0026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idok">
  <a:themeElements>
    <a:clrScheme name="SOK">
      <a:dk1>
        <a:srgbClr val="15191E"/>
      </a:dk1>
      <a:lt1>
        <a:srgbClr val="EDF1FE"/>
      </a:lt1>
      <a:dk2>
        <a:srgbClr val="1D232A"/>
      </a:dk2>
      <a:lt2>
        <a:srgbClr val="F9E4F0"/>
      </a:lt2>
      <a:accent1>
        <a:srgbClr val="605DFF"/>
      </a:accent1>
      <a:accent2>
        <a:srgbClr val="00D3BB"/>
      </a:accent2>
      <a:accent3>
        <a:srgbClr val="F43098"/>
      </a:accent3>
      <a:accent4>
        <a:srgbClr val="191E24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SOK">
      <a:majorFont>
        <a:latin typeface="Outfit"/>
        <a:ea typeface=""/>
        <a:cs typeface=""/>
      </a:majorFont>
      <a:minorFont>
        <a:latin typeface="Noto Serif"/>
        <a:ea typeface=""/>
        <a:cs typeface=""/>
      </a:minorFont>
    </a:fontScheme>
    <a:fmtScheme name="Widok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TM03457515[[fn=Widok]]</Template>
  <TotalTime>371</TotalTime>
  <Words>334</Words>
  <Application>Microsoft Office PowerPoint</Application>
  <PresentationFormat>Panoramiczny</PresentationFormat>
  <Paragraphs>135</Paragraphs>
  <Slides>25</Slides>
  <Notes>2</Notes>
  <HiddenSlides>0</HiddenSlides>
  <MMClips>1</MMClips>
  <ScaleCrop>false</ScaleCrop>
  <HeadingPairs>
    <vt:vector size="6" baseType="variant">
      <vt:variant>
        <vt:lpstr>Używane czcionki</vt:lpstr>
      </vt:variant>
      <vt:variant>
        <vt:i4>9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25</vt:i4>
      </vt:variant>
    </vt:vector>
  </HeadingPairs>
  <TitlesOfParts>
    <vt:vector size="35" baseType="lpstr">
      <vt:lpstr>Aptos</vt:lpstr>
      <vt:lpstr>Arial</vt:lpstr>
      <vt:lpstr>Arial Nova</vt:lpstr>
      <vt:lpstr>Bierstadt</vt:lpstr>
      <vt:lpstr>Congenial Light</vt:lpstr>
      <vt:lpstr>Noto Serif</vt:lpstr>
      <vt:lpstr>Outfit</vt:lpstr>
      <vt:lpstr>Space Grotesk</vt:lpstr>
      <vt:lpstr>Wingdings 2</vt:lpstr>
      <vt:lpstr>Widok</vt:lpstr>
      <vt:lpstr>System Organizacji Kolędy</vt:lpstr>
      <vt:lpstr>SOK</vt:lpstr>
      <vt:lpstr>Michał Chawar SOK</vt:lpstr>
      <vt:lpstr>Problem</vt:lpstr>
      <vt:lpstr>Problem</vt:lpstr>
      <vt:lpstr>Problem</vt:lpstr>
      <vt:lpstr>Problem</vt:lpstr>
      <vt:lpstr>Rozwiązanie</vt:lpstr>
      <vt:lpstr>Rozwiązanie</vt:lpstr>
      <vt:lpstr>Rozwiązanie</vt:lpstr>
      <vt:lpstr>Rozwiązanie</vt:lpstr>
      <vt:lpstr>Rozwiązanie</vt:lpstr>
      <vt:lpstr>Rozwiązanie</vt:lpstr>
      <vt:lpstr>Formularze</vt:lpstr>
      <vt:lpstr>Formularze</vt:lpstr>
      <vt:lpstr>Zgłoszenia</vt:lpstr>
      <vt:lpstr>Plany i kalendarze</vt:lpstr>
      <vt:lpstr>Plany i kalendarze</vt:lpstr>
      <vt:lpstr>Plany i kalendarze</vt:lpstr>
      <vt:lpstr>Plany i kalendarze</vt:lpstr>
      <vt:lpstr>Panel zgłoszenia i maile</vt:lpstr>
      <vt:lpstr>Panel zgłoszenia i maile</vt:lpstr>
      <vt:lpstr>Technologie</vt:lpstr>
      <vt:lpstr>Technologie</vt:lpstr>
      <vt:lpstr>Demonstracja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Michał Chawar</dc:creator>
  <cp:lastModifiedBy>Michał Chawar</cp:lastModifiedBy>
  <cp:revision>236</cp:revision>
  <dcterms:created xsi:type="dcterms:W3CDTF">2026-02-03T20:45:20Z</dcterms:created>
  <dcterms:modified xsi:type="dcterms:W3CDTF">2026-02-04T21:20:33Z</dcterms:modified>
</cp:coreProperties>
</file>